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5149850"/>
  <p:notesSz cx="9144000" cy="5149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1605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536447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0"/>
                </a:moveTo>
                <a:lnTo>
                  <a:pt x="0" y="9144"/>
                </a:lnTo>
                <a:lnTo>
                  <a:pt x="9143999" y="9144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5010911"/>
            <a:ext cx="9144000" cy="134620"/>
          </a:xfrm>
          <a:custGeom>
            <a:avLst/>
            <a:gdLst/>
            <a:ahLst/>
            <a:cxnLst/>
            <a:rect l="l" t="t" r="r" b="b"/>
            <a:pathLst>
              <a:path w="9144000" h="134620">
                <a:moveTo>
                  <a:pt x="9143999" y="0"/>
                </a:moveTo>
                <a:lnTo>
                  <a:pt x="0" y="0"/>
                </a:lnTo>
                <a:lnTo>
                  <a:pt x="0" y="134110"/>
                </a:lnTo>
                <a:lnTo>
                  <a:pt x="9143999" y="134110"/>
                </a:lnTo>
                <a:lnTo>
                  <a:pt x="9143999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616" y="1060475"/>
            <a:ext cx="2394585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C45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53008" y="3741521"/>
            <a:ext cx="803798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C45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C45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36447"/>
            <a:ext cx="4515485" cy="9525"/>
          </a:xfrm>
          <a:custGeom>
            <a:avLst/>
            <a:gdLst/>
            <a:ahLst/>
            <a:cxnLst/>
            <a:rect l="l" t="t" r="r" b="b"/>
            <a:pathLst>
              <a:path w="4515485" h="9525">
                <a:moveTo>
                  <a:pt x="4515358" y="0"/>
                </a:moveTo>
                <a:lnTo>
                  <a:pt x="0" y="0"/>
                </a:lnTo>
                <a:lnTo>
                  <a:pt x="0" y="9144"/>
                </a:lnTo>
                <a:lnTo>
                  <a:pt x="4515358" y="9144"/>
                </a:lnTo>
                <a:lnTo>
                  <a:pt x="4515358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166" y="4224566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228" y="0"/>
                </a:moveTo>
                <a:lnTo>
                  <a:pt x="3310597" y="1511"/>
                </a:lnTo>
                <a:lnTo>
                  <a:pt x="1895817" y="3340"/>
                </a:lnTo>
                <a:lnTo>
                  <a:pt x="481025" y="1511"/>
                </a:lnTo>
                <a:lnTo>
                  <a:pt x="4038" y="0"/>
                </a:lnTo>
                <a:lnTo>
                  <a:pt x="0" y="3936"/>
                </a:lnTo>
                <a:lnTo>
                  <a:pt x="0" y="14262"/>
                </a:lnTo>
                <a:lnTo>
                  <a:pt x="4038" y="18211"/>
                </a:lnTo>
                <a:lnTo>
                  <a:pt x="481025" y="16395"/>
                </a:lnTo>
                <a:lnTo>
                  <a:pt x="1895817" y="14871"/>
                </a:lnTo>
                <a:lnTo>
                  <a:pt x="3310597" y="16700"/>
                </a:lnTo>
                <a:lnTo>
                  <a:pt x="3787228" y="18211"/>
                </a:lnTo>
                <a:lnTo>
                  <a:pt x="3791673" y="13969"/>
                </a:lnTo>
                <a:lnTo>
                  <a:pt x="3791292" y="9105"/>
                </a:lnTo>
                <a:lnTo>
                  <a:pt x="3791292" y="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C45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-11785" y="1177874"/>
            <a:ext cx="4078604" cy="331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C45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41664" y="1780031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5" h="58419">
                <a:moveTo>
                  <a:pt x="10540" y="126"/>
                </a:moveTo>
                <a:lnTo>
                  <a:pt x="761" y="18287"/>
                </a:lnTo>
                <a:lnTo>
                  <a:pt x="0" y="20446"/>
                </a:lnTo>
                <a:lnTo>
                  <a:pt x="761" y="22351"/>
                </a:lnTo>
                <a:lnTo>
                  <a:pt x="761" y="23113"/>
                </a:lnTo>
                <a:lnTo>
                  <a:pt x="1396" y="24129"/>
                </a:lnTo>
                <a:lnTo>
                  <a:pt x="5460" y="25272"/>
                </a:lnTo>
                <a:lnTo>
                  <a:pt x="5460" y="26034"/>
                </a:lnTo>
                <a:lnTo>
                  <a:pt x="2793" y="27177"/>
                </a:lnTo>
                <a:lnTo>
                  <a:pt x="1396" y="27558"/>
                </a:lnTo>
                <a:lnTo>
                  <a:pt x="1777" y="28701"/>
                </a:lnTo>
                <a:lnTo>
                  <a:pt x="8000" y="57912"/>
                </a:lnTo>
                <a:lnTo>
                  <a:pt x="10794" y="57912"/>
                </a:lnTo>
                <a:lnTo>
                  <a:pt x="13080" y="56387"/>
                </a:lnTo>
                <a:lnTo>
                  <a:pt x="16255" y="45719"/>
                </a:lnTo>
                <a:lnTo>
                  <a:pt x="16636" y="37211"/>
                </a:lnTo>
                <a:lnTo>
                  <a:pt x="16636" y="28320"/>
                </a:lnTo>
                <a:lnTo>
                  <a:pt x="16890" y="27939"/>
                </a:lnTo>
                <a:lnTo>
                  <a:pt x="14604" y="26796"/>
                </a:lnTo>
                <a:lnTo>
                  <a:pt x="12953" y="26415"/>
                </a:lnTo>
                <a:lnTo>
                  <a:pt x="12953" y="25272"/>
                </a:lnTo>
                <a:lnTo>
                  <a:pt x="15875" y="24511"/>
                </a:lnTo>
                <a:lnTo>
                  <a:pt x="17271" y="23875"/>
                </a:lnTo>
                <a:lnTo>
                  <a:pt x="18287" y="20446"/>
                </a:lnTo>
                <a:lnTo>
                  <a:pt x="17652" y="18668"/>
                </a:lnTo>
                <a:lnTo>
                  <a:pt x="16636" y="12318"/>
                </a:lnTo>
                <a:lnTo>
                  <a:pt x="15620" y="7874"/>
                </a:lnTo>
                <a:lnTo>
                  <a:pt x="13588" y="2286"/>
                </a:lnTo>
                <a:lnTo>
                  <a:pt x="12572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5142230"/>
          </a:xfrm>
          <a:custGeom>
            <a:avLst/>
            <a:gdLst/>
            <a:ahLst/>
            <a:cxnLst/>
            <a:rect l="l" t="t" r="r" b="b"/>
            <a:pathLst>
              <a:path w="9144000" h="5142230">
                <a:moveTo>
                  <a:pt x="9143999" y="0"/>
                </a:moveTo>
                <a:lnTo>
                  <a:pt x="0" y="0"/>
                </a:lnTo>
                <a:lnTo>
                  <a:pt x="0" y="5141943"/>
                </a:lnTo>
                <a:lnTo>
                  <a:pt x="9143999" y="5141943"/>
                </a:lnTo>
                <a:lnTo>
                  <a:pt x="9143999" y="4959565"/>
                </a:lnTo>
                <a:lnTo>
                  <a:pt x="183438" y="4959565"/>
                </a:lnTo>
                <a:lnTo>
                  <a:pt x="157123" y="4954211"/>
                </a:lnTo>
                <a:lnTo>
                  <a:pt x="135658" y="4939630"/>
                </a:lnTo>
                <a:lnTo>
                  <a:pt x="121198" y="4918042"/>
                </a:lnTo>
                <a:lnTo>
                  <a:pt x="115900" y="4891671"/>
                </a:lnTo>
                <a:lnTo>
                  <a:pt x="121198" y="4865304"/>
                </a:lnTo>
                <a:lnTo>
                  <a:pt x="135658" y="4843725"/>
                </a:lnTo>
                <a:lnTo>
                  <a:pt x="157123" y="4829153"/>
                </a:lnTo>
                <a:lnTo>
                  <a:pt x="183438" y="4823802"/>
                </a:lnTo>
                <a:lnTo>
                  <a:pt x="9143999" y="4823802"/>
                </a:lnTo>
                <a:lnTo>
                  <a:pt x="9143999" y="4581156"/>
                </a:lnTo>
                <a:lnTo>
                  <a:pt x="183438" y="4581156"/>
                </a:lnTo>
                <a:lnTo>
                  <a:pt x="157123" y="4575865"/>
                </a:lnTo>
                <a:lnTo>
                  <a:pt x="135658" y="4561424"/>
                </a:lnTo>
                <a:lnTo>
                  <a:pt x="121198" y="4539976"/>
                </a:lnTo>
                <a:lnTo>
                  <a:pt x="115900" y="4513668"/>
                </a:lnTo>
                <a:lnTo>
                  <a:pt x="121198" y="4487126"/>
                </a:lnTo>
                <a:lnTo>
                  <a:pt x="135658" y="4465558"/>
                </a:lnTo>
                <a:lnTo>
                  <a:pt x="157123" y="4451071"/>
                </a:lnTo>
                <a:lnTo>
                  <a:pt x="183438" y="4445774"/>
                </a:lnTo>
                <a:lnTo>
                  <a:pt x="9143999" y="4445774"/>
                </a:lnTo>
                <a:lnTo>
                  <a:pt x="9143999" y="4203153"/>
                </a:lnTo>
                <a:lnTo>
                  <a:pt x="183438" y="4203153"/>
                </a:lnTo>
                <a:lnTo>
                  <a:pt x="157123" y="4197799"/>
                </a:lnTo>
                <a:lnTo>
                  <a:pt x="135658" y="4183218"/>
                </a:lnTo>
                <a:lnTo>
                  <a:pt x="121198" y="4161630"/>
                </a:lnTo>
                <a:lnTo>
                  <a:pt x="115900" y="4135259"/>
                </a:lnTo>
                <a:lnTo>
                  <a:pt x="121198" y="4108888"/>
                </a:lnTo>
                <a:lnTo>
                  <a:pt x="135658" y="4087301"/>
                </a:lnTo>
                <a:lnTo>
                  <a:pt x="157123" y="4072719"/>
                </a:lnTo>
                <a:lnTo>
                  <a:pt x="183438" y="4067365"/>
                </a:lnTo>
                <a:lnTo>
                  <a:pt x="9143999" y="4067365"/>
                </a:lnTo>
                <a:lnTo>
                  <a:pt x="9143999" y="3824731"/>
                </a:lnTo>
                <a:lnTo>
                  <a:pt x="183438" y="3824731"/>
                </a:lnTo>
                <a:lnTo>
                  <a:pt x="135658" y="3804951"/>
                </a:lnTo>
                <a:lnTo>
                  <a:pt x="115900" y="3756786"/>
                </a:lnTo>
                <a:lnTo>
                  <a:pt x="121198" y="3730497"/>
                </a:lnTo>
                <a:lnTo>
                  <a:pt x="135658" y="3709066"/>
                </a:lnTo>
                <a:lnTo>
                  <a:pt x="157123" y="3694636"/>
                </a:lnTo>
                <a:lnTo>
                  <a:pt x="183438" y="3689349"/>
                </a:lnTo>
                <a:lnTo>
                  <a:pt x="9143999" y="3689349"/>
                </a:lnTo>
                <a:lnTo>
                  <a:pt x="9143999" y="3446652"/>
                </a:lnTo>
                <a:lnTo>
                  <a:pt x="183438" y="3446652"/>
                </a:lnTo>
                <a:lnTo>
                  <a:pt x="157123" y="3441307"/>
                </a:lnTo>
                <a:lnTo>
                  <a:pt x="135658" y="3426745"/>
                </a:lnTo>
                <a:lnTo>
                  <a:pt x="121198" y="3405183"/>
                </a:lnTo>
                <a:lnTo>
                  <a:pt x="115900" y="3378834"/>
                </a:lnTo>
                <a:lnTo>
                  <a:pt x="121198" y="3352466"/>
                </a:lnTo>
                <a:lnTo>
                  <a:pt x="135658" y="3330860"/>
                </a:lnTo>
                <a:lnTo>
                  <a:pt x="157123" y="3316255"/>
                </a:lnTo>
                <a:lnTo>
                  <a:pt x="183438" y="3310889"/>
                </a:lnTo>
                <a:lnTo>
                  <a:pt x="9143999" y="3310889"/>
                </a:lnTo>
                <a:lnTo>
                  <a:pt x="9143999" y="3068319"/>
                </a:lnTo>
                <a:lnTo>
                  <a:pt x="183438" y="3068319"/>
                </a:lnTo>
                <a:lnTo>
                  <a:pt x="157123" y="3062972"/>
                </a:lnTo>
                <a:lnTo>
                  <a:pt x="135658" y="3048396"/>
                </a:lnTo>
                <a:lnTo>
                  <a:pt x="121198" y="3026796"/>
                </a:lnTo>
                <a:lnTo>
                  <a:pt x="115900" y="3000374"/>
                </a:lnTo>
                <a:lnTo>
                  <a:pt x="121198" y="2974026"/>
                </a:lnTo>
                <a:lnTo>
                  <a:pt x="135658" y="2952464"/>
                </a:lnTo>
                <a:lnTo>
                  <a:pt x="157123" y="2937902"/>
                </a:lnTo>
                <a:lnTo>
                  <a:pt x="183438" y="2932556"/>
                </a:lnTo>
                <a:lnTo>
                  <a:pt x="9143999" y="2932556"/>
                </a:lnTo>
                <a:lnTo>
                  <a:pt x="9143999" y="2689859"/>
                </a:lnTo>
                <a:lnTo>
                  <a:pt x="183438" y="2689859"/>
                </a:lnTo>
                <a:lnTo>
                  <a:pt x="135658" y="2670143"/>
                </a:lnTo>
                <a:lnTo>
                  <a:pt x="115900" y="2622422"/>
                </a:lnTo>
                <a:lnTo>
                  <a:pt x="121198" y="2595840"/>
                </a:lnTo>
                <a:lnTo>
                  <a:pt x="135658" y="2574258"/>
                </a:lnTo>
                <a:lnTo>
                  <a:pt x="157123" y="2559772"/>
                </a:lnTo>
                <a:lnTo>
                  <a:pt x="183438" y="2554477"/>
                </a:lnTo>
                <a:lnTo>
                  <a:pt x="9143999" y="2554477"/>
                </a:lnTo>
                <a:lnTo>
                  <a:pt x="9143999" y="2311907"/>
                </a:lnTo>
                <a:lnTo>
                  <a:pt x="183438" y="2311907"/>
                </a:lnTo>
                <a:lnTo>
                  <a:pt x="157123" y="2306542"/>
                </a:lnTo>
                <a:lnTo>
                  <a:pt x="135658" y="2291937"/>
                </a:lnTo>
                <a:lnTo>
                  <a:pt x="121198" y="2270331"/>
                </a:lnTo>
                <a:lnTo>
                  <a:pt x="115900" y="2243962"/>
                </a:lnTo>
                <a:lnTo>
                  <a:pt x="121198" y="2217614"/>
                </a:lnTo>
                <a:lnTo>
                  <a:pt x="135658" y="2196052"/>
                </a:lnTo>
                <a:lnTo>
                  <a:pt x="157123" y="2181490"/>
                </a:lnTo>
                <a:lnTo>
                  <a:pt x="183438" y="2176144"/>
                </a:lnTo>
                <a:lnTo>
                  <a:pt x="9143999" y="2176144"/>
                </a:lnTo>
                <a:lnTo>
                  <a:pt x="9143999" y="1933447"/>
                </a:lnTo>
                <a:lnTo>
                  <a:pt x="183438" y="1933447"/>
                </a:lnTo>
                <a:lnTo>
                  <a:pt x="135658" y="1913683"/>
                </a:lnTo>
                <a:lnTo>
                  <a:pt x="115900" y="1865629"/>
                </a:lnTo>
                <a:lnTo>
                  <a:pt x="121198" y="1839267"/>
                </a:lnTo>
                <a:lnTo>
                  <a:pt x="135658" y="1817798"/>
                </a:lnTo>
                <a:lnTo>
                  <a:pt x="157123" y="1803354"/>
                </a:lnTo>
                <a:lnTo>
                  <a:pt x="183438" y="1798065"/>
                </a:lnTo>
                <a:lnTo>
                  <a:pt x="9143999" y="1798065"/>
                </a:lnTo>
                <a:lnTo>
                  <a:pt x="9143999" y="1555495"/>
                </a:lnTo>
                <a:lnTo>
                  <a:pt x="183438" y="1555495"/>
                </a:lnTo>
                <a:lnTo>
                  <a:pt x="157123" y="1550130"/>
                </a:lnTo>
                <a:lnTo>
                  <a:pt x="135658" y="1535525"/>
                </a:lnTo>
                <a:lnTo>
                  <a:pt x="121198" y="1513919"/>
                </a:lnTo>
                <a:lnTo>
                  <a:pt x="115900" y="1487550"/>
                </a:lnTo>
                <a:lnTo>
                  <a:pt x="121198" y="1461202"/>
                </a:lnTo>
                <a:lnTo>
                  <a:pt x="135658" y="1439640"/>
                </a:lnTo>
                <a:lnTo>
                  <a:pt x="157123" y="1425078"/>
                </a:lnTo>
                <a:lnTo>
                  <a:pt x="183438" y="1419732"/>
                </a:lnTo>
                <a:lnTo>
                  <a:pt x="9143999" y="1419732"/>
                </a:lnTo>
                <a:lnTo>
                  <a:pt x="9143999" y="1177035"/>
                </a:lnTo>
                <a:lnTo>
                  <a:pt x="183438" y="1177035"/>
                </a:lnTo>
                <a:lnTo>
                  <a:pt x="157123" y="1171743"/>
                </a:lnTo>
                <a:lnTo>
                  <a:pt x="135658" y="1157271"/>
                </a:lnTo>
                <a:lnTo>
                  <a:pt x="121198" y="1135727"/>
                </a:lnTo>
                <a:lnTo>
                  <a:pt x="115900" y="1109217"/>
                </a:lnTo>
                <a:lnTo>
                  <a:pt x="121198" y="1082795"/>
                </a:lnTo>
                <a:lnTo>
                  <a:pt x="135658" y="1061196"/>
                </a:lnTo>
                <a:lnTo>
                  <a:pt x="157123" y="1046620"/>
                </a:lnTo>
                <a:lnTo>
                  <a:pt x="183438" y="1041272"/>
                </a:lnTo>
                <a:lnTo>
                  <a:pt x="9143999" y="1041272"/>
                </a:lnTo>
                <a:lnTo>
                  <a:pt x="9143999" y="799083"/>
                </a:lnTo>
                <a:lnTo>
                  <a:pt x="183438" y="799083"/>
                </a:lnTo>
                <a:lnTo>
                  <a:pt x="157123" y="793718"/>
                </a:lnTo>
                <a:lnTo>
                  <a:pt x="135658" y="779113"/>
                </a:lnTo>
                <a:lnTo>
                  <a:pt x="121198" y="757507"/>
                </a:lnTo>
                <a:lnTo>
                  <a:pt x="115900" y="731138"/>
                </a:lnTo>
                <a:lnTo>
                  <a:pt x="121198" y="704609"/>
                </a:lnTo>
                <a:lnTo>
                  <a:pt x="135658" y="683021"/>
                </a:lnTo>
                <a:lnTo>
                  <a:pt x="157123" y="668506"/>
                </a:lnTo>
                <a:lnTo>
                  <a:pt x="183438" y="663193"/>
                </a:lnTo>
                <a:lnTo>
                  <a:pt x="9143999" y="663193"/>
                </a:lnTo>
                <a:lnTo>
                  <a:pt x="9143999" y="420623"/>
                </a:lnTo>
                <a:lnTo>
                  <a:pt x="183438" y="420623"/>
                </a:lnTo>
                <a:lnTo>
                  <a:pt x="157123" y="415258"/>
                </a:lnTo>
                <a:lnTo>
                  <a:pt x="135658" y="400653"/>
                </a:lnTo>
                <a:lnTo>
                  <a:pt x="121198" y="379047"/>
                </a:lnTo>
                <a:lnTo>
                  <a:pt x="115900" y="352678"/>
                </a:lnTo>
                <a:lnTo>
                  <a:pt x="121198" y="326330"/>
                </a:lnTo>
                <a:lnTo>
                  <a:pt x="135658" y="304768"/>
                </a:lnTo>
                <a:lnTo>
                  <a:pt x="157123" y="290206"/>
                </a:lnTo>
                <a:lnTo>
                  <a:pt x="183438" y="284860"/>
                </a:lnTo>
                <a:lnTo>
                  <a:pt x="9143999" y="284860"/>
                </a:lnTo>
                <a:lnTo>
                  <a:pt x="9143999" y="0"/>
                </a:lnTo>
                <a:close/>
              </a:path>
              <a:path w="9144000" h="5142230">
                <a:moveTo>
                  <a:pt x="9143999" y="4823802"/>
                </a:moveTo>
                <a:lnTo>
                  <a:pt x="183438" y="4823802"/>
                </a:lnTo>
                <a:lnTo>
                  <a:pt x="209817" y="4829153"/>
                </a:lnTo>
                <a:lnTo>
                  <a:pt x="231408" y="4843725"/>
                </a:lnTo>
                <a:lnTo>
                  <a:pt x="245991" y="4865304"/>
                </a:lnTo>
                <a:lnTo>
                  <a:pt x="251345" y="4891671"/>
                </a:lnTo>
                <a:lnTo>
                  <a:pt x="245991" y="4918042"/>
                </a:lnTo>
                <a:lnTo>
                  <a:pt x="231408" y="4939630"/>
                </a:lnTo>
                <a:lnTo>
                  <a:pt x="209817" y="4954211"/>
                </a:lnTo>
                <a:lnTo>
                  <a:pt x="183438" y="4959565"/>
                </a:lnTo>
                <a:lnTo>
                  <a:pt x="9143999" y="4959565"/>
                </a:lnTo>
                <a:lnTo>
                  <a:pt x="9143999" y="4823802"/>
                </a:lnTo>
                <a:close/>
              </a:path>
              <a:path w="9144000" h="5142230">
                <a:moveTo>
                  <a:pt x="9143999" y="4445774"/>
                </a:moveTo>
                <a:lnTo>
                  <a:pt x="183438" y="4445774"/>
                </a:lnTo>
                <a:lnTo>
                  <a:pt x="209817" y="4451071"/>
                </a:lnTo>
                <a:lnTo>
                  <a:pt x="231408" y="4465558"/>
                </a:lnTo>
                <a:lnTo>
                  <a:pt x="245991" y="4487126"/>
                </a:lnTo>
                <a:lnTo>
                  <a:pt x="251345" y="4513668"/>
                </a:lnTo>
                <a:lnTo>
                  <a:pt x="245991" y="4539976"/>
                </a:lnTo>
                <a:lnTo>
                  <a:pt x="231408" y="4561424"/>
                </a:lnTo>
                <a:lnTo>
                  <a:pt x="209817" y="4575865"/>
                </a:lnTo>
                <a:lnTo>
                  <a:pt x="183438" y="4581156"/>
                </a:lnTo>
                <a:lnTo>
                  <a:pt x="9143999" y="4581156"/>
                </a:lnTo>
                <a:lnTo>
                  <a:pt x="9143999" y="4445774"/>
                </a:lnTo>
                <a:close/>
              </a:path>
              <a:path w="9144000" h="5142230">
                <a:moveTo>
                  <a:pt x="9143999" y="4067365"/>
                </a:moveTo>
                <a:lnTo>
                  <a:pt x="183438" y="4067365"/>
                </a:lnTo>
                <a:lnTo>
                  <a:pt x="209817" y="4072719"/>
                </a:lnTo>
                <a:lnTo>
                  <a:pt x="231408" y="4087301"/>
                </a:lnTo>
                <a:lnTo>
                  <a:pt x="245991" y="4108888"/>
                </a:lnTo>
                <a:lnTo>
                  <a:pt x="251345" y="4135259"/>
                </a:lnTo>
                <a:lnTo>
                  <a:pt x="245991" y="4161630"/>
                </a:lnTo>
                <a:lnTo>
                  <a:pt x="231408" y="4183218"/>
                </a:lnTo>
                <a:lnTo>
                  <a:pt x="209817" y="4197799"/>
                </a:lnTo>
                <a:lnTo>
                  <a:pt x="183438" y="4203153"/>
                </a:lnTo>
                <a:lnTo>
                  <a:pt x="9143999" y="4203153"/>
                </a:lnTo>
                <a:lnTo>
                  <a:pt x="9143999" y="4067365"/>
                </a:lnTo>
                <a:close/>
              </a:path>
              <a:path w="9144000" h="5142230">
                <a:moveTo>
                  <a:pt x="9143999" y="3689349"/>
                </a:moveTo>
                <a:lnTo>
                  <a:pt x="183438" y="3689349"/>
                </a:lnTo>
                <a:lnTo>
                  <a:pt x="209817" y="3694636"/>
                </a:lnTo>
                <a:lnTo>
                  <a:pt x="231408" y="3709066"/>
                </a:lnTo>
                <a:lnTo>
                  <a:pt x="245991" y="3730497"/>
                </a:lnTo>
                <a:lnTo>
                  <a:pt x="251345" y="3756786"/>
                </a:lnTo>
                <a:lnTo>
                  <a:pt x="245991" y="3783369"/>
                </a:lnTo>
                <a:lnTo>
                  <a:pt x="231408" y="3804951"/>
                </a:lnTo>
                <a:lnTo>
                  <a:pt x="209817" y="3819437"/>
                </a:lnTo>
                <a:lnTo>
                  <a:pt x="183438" y="3824731"/>
                </a:lnTo>
                <a:lnTo>
                  <a:pt x="9143999" y="3824731"/>
                </a:lnTo>
                <a:lnTo>
                  <a:pt x="9143999" y="3689349"/>
                </a:lnTo>
                <a:close/>
              </a:path>
              <a:path w="9144000" h="5142230">
                <a:moveTo>
                  <a:pt x="9143999" y="3310889"/>
                </a:moveTo>
                <a:lnTo>
                  <a:pt x="183438" y="3310889"/>
                </a:lnTo>
                <a:lnTo>
                  <a:pt x="209817" y="3316255"/>
                </a:lnTo>
                <a:lnTo>
                  <a:pt x="231408" y="3330860"/>
                </a:lnTo>
                <a:lnTo>
                  <a:pt x="245991" y="3352466"/>
                </a:lnTo>
                <a:lnTo>
                  <a:pt x="251345" y="3378834"/>
                </a:lnTo>
                <a:lnTo>
                  <a:pt x="245991" y="3405183"/>
                </a:lnTo>
                <a:lnTo>
                  <a:pt x="231408" y="3426745"/>
                </a:lnTo>
                <a:lnTo>
                  <a:pt x="209817" y="3441307"/>
                </a:lnTo>
                <a:lnTo>
                  <a:pt x="183438" y="3446652"/>
                </a:lnTo>
                <a:lnTo>
                  <a:pt x="9143999" y="3446652"/>
                </a:lnTo>
                <a:lnTo>
                  <a:pt x="9143999" y="3310889"/>
                </a:lnTo>
                <a:close/>
              </a:path>
              <a:path w="9144000" h="5142230">
                <a:moveTo>
                  <a:pt x="9143999" y="2932556"/>
                </a:moveTo>
                <a:lnTo>
                  <a:pt x="183438" y="2932556"/>
                </a:lnTo>
                <a:lnTo>
                  <a:pt x="209817" y="2937902"/>
                </a:lnTo>
                <a:lnTo>
                  <a:pt x="231408" y="2952464"/>
                </a:lnTo>
                <a:lnTo>
                  <a:pt x="245991" y="2974026"/>
                </a:lnTo>
                <a:lnTo>
                  <a:pt x="251345" y="3000374"/>
                </a:lnTo>
                <a:lnTo>
                  <a:pt x="245991" y="3026796"/>
                </a:lnTo>
                <a:lnTo>
                  <a:pt x="231408" y="3048396"/>
                </a:lnTo>
                <a:lnTo>
                  <a:pt x="209817" y="3062972"/>
                </a:lnTo>
                <a:lnTo>
                  <a:pt x="183438" y="3068319"/>
                </a:lnTo>
                <a:lnTo>
                  <a:pt x="9143999" y="3068319"/>
                </a:lnTo>
                <a:lnTo>
                  <a:pt x="9143999" y="2932556"/>
                </a:lnTo>
                <a:close/>
              </a:path>
              <a:path w="9144000" h="5142230">
                <a:moveTo>
                  <a:pt x="9143999" y="2554477"/>
                </a:moveTo>
                <a:lnTo>
                  <a:pt x="183438" y="2554477"/>
                </a:lnTo>
                <a:lnTo>
                  <a:pt x="209817" y="2559772"/>
                </a:lnTo>
                <a:lnTo>
                  <a:pt x="231408" y="2574258"/>
                </a:lnTo>
                <a:lnTo>
                  <a:pt x="245991" y="2595840"/>
                </a:lnTo>
                <a:lnTo>
                  <a:pt x="251345" y="2622422"/>
                </a:lnTo>
                <a:lnTo>
                  <a:pt x="245991" y="2648711"/>
                </a:lnTo>
                <a:lnTo>
                  <a:pt x="231408" y="2670143"/>
                </a:lnTo>
                <a:lnTo>
                  <a:pt x="209817" y="2684573"/>
                </a:lnTo>
                <a:lnTo>
                  <a:pt x="183438" y="2689859"/>
                </a:lnTo>
                <a:lnTo>
                  <a:pt x="9143999" y="2689859"/>
                </a:lnTo>
                <a:lnTo>
                  <a:pt x="9143999" y="2554477"/>
                </a:lnTo>
                <a:close/>
              </a:path>
              <a:path w="9144000" h="5142230">
                <a:moveTo>
                  <a:pt x="9143999" y="2176144"/>
                </a:moveTo>
                <a:lnTo>
                  <a:pt x="183438" y="2176144"/>
                </a:lnTo>
                <a:lnTo>
                  <a:pt x="209817" y="2181490"/>
                </a:lnTo>
                <a:lnTo>
                  <a:pt x="231408" y="2196052"/>
                </a:lnTo>
                <a:lnTo>
                  <a:pt x="245991" y="2217614"/>
                </a:lnTo>
                <a:lnTo>
                  <a:pt x="251345" y="2243962"/>
                </a:lnTo>
                <a:lnTo>
                  <a:pt x="245991" y="2270331"/>
                </a:lnTo>
                <a:lnTo>
                  <a:pt x="231408" y="2291937"/>
                </a:lnTo>
                <a:lnTo>
                  <a:pt x="209817" y="2306542"/>
                </a:lnTo>
                <a:lnTo>
                  <a:pt x="183438" y="2311907"/>
                </a:lnTo>
                <a:lnTo>
                  <a:pt x="9143999" y="2311907"/>
                </a:lnTo>
                <a:lnTo>
                  <a:pt x="9143999" y="2176144"/>
                </a:lnTo>
                <a:close/>
              </a:path>
              <a:path w="9144000" h="5142230">
                <a:moveTo>
                  <a:pt x="9143999" y="1798065"/>
                </a:moveTo>
                <a:lnTo>
                  <a:pt x="183438" y="1798065"/>
                </a:lnTo>
                <a:lnTo>
                  <a:pt x="209817" y="1803354"/>
                </a:lnTo>
                <a:lnTo>
                  <a:pt x="231408" y="1817798"/>
                </a:lnTo>
                <a:lnTo>
                  <a:pt x="245991" y="1839267"/>
                </a:lnTo>
                <a:lnTo>
                  <a:pt x="251345" y="1865629"/>
                </a:lnTo>
                <a:lnTo>
                  <a:pt x="245991" y="1892139"/>
                </a:lnTo>
                <a:lnTo>
                  <a:pt x="231408" y="1913683"/>
                </a:lnTo>
                <a:lnTo>
                  <a:pt x="209817" y="1928155"/>
                </a:lnTo>
                <a:lnTo>
                  <a:pt x="183438" y="1933447"/>
                </a:lnTo>
                <a:lnTo>
                  <a:pt x="9143999" y="1933447"/>
                </a:lnTo>
                <a:lnTo>
                  <a:pt x="9143999" y="1798065"/>
                </a:lnTo>
                <a:close/>
              </a:path>
              <a:path w="9144000" h="5142230">
                <a:moveTo>
                  <a:pt x="9143999" y="1419732"/>
                </a:moveTo>
                <a:lnTo>
                  <a:pt x="183438" y="1419732"/>
                </a:lnTo>
                <a:lnTo>
                  <a:pt x="209817" y="1425078"/>
                </a:lnTo>
                <a:lnTo>
                  <a:pt x="231408" y="1439640"/>
                </a:lnTo>
                <a:lnTo>
                  <a:pt x="245991" y="1461202"/>
                </a:lnTo>
                <a:lnTo>
                  <a:pt x="251345" y="1487550"/>
                </a:lnTo>
                <a:lnTo>
                  <a:pt x="245991" y="1513919"/>
                </a:lnTo>
                <a:lnTo>
                  <a:pt x="231408" y="1535525"/>
                </a:lnTo>
                <a:lnTo>
                  <a:pt x="209817" y="1550130"/>
                </a:lnTo>
                <a:lnTo>
                  <a:pt x="183438" y="1555495"/>
                </a:lnTo>
                <a:lnTo>
                  <a:pt x="9143999" y="1555495"/>
                </a:lnTo>
                <a:lnTo>
                  <a:pt x="9143999" y="1419732"/>
                </a:lnTo>
                <a:close/>
              </a:path>
              <a:path w="9144000" h="5142230">
                <a:moveTo>
                  <a:pt x="9143999" y="1041272"/>
                </a:moveTo>
                <a:lnTo>
                  <a:pt x="183438" y="1041272"/>
                </a:lnTo>
                <a:lnTo>
                  <a:pt x="209817" y="1046620"/>
                </a:lnTo>
                <a:lnTo>
                  <a:pt x="231408" y="1061196"/>
                </a:lnTo>
                <a:lnTo>
                  <a:pt x="245991" y="1082795"/>
                </a:lnTo>
                <a:lnTo>
                  <a:pt x="251345" y="1109217"/>
                </a:lnTo>
                <a:lnTo>
                  <a:pt x="245991" y="1135727"/>
                </a:lnTo>
                <a:lnTo>
                  <a:pt x="231408" y="1157271"/>
                </a:lnTo>
                <a:lnTo>
                  <a:pt x="209817" y="1171743"/>
                </a:lnTo>
                <a:lnTo>
                  <a:pt x="183438" y="1177035"/>
                </a:lnTo>
                <a:lnTo>
                  <a:pt x="9143999" y="1177035"/>
                </a:lnTo>
                <a:lnTo>
                  <a:pt x="9143999" y="1041272"/>
                </a:lnTo>
                <a:close/>
              </a:path>
              <a:path w="9144000" h="5142230">
                <a:moveTo>
                  <a:pt x="9143999" y="663193"/>
                </a:moveTo>
                <a:lnTo>
                  <a:pt x="183438" y="663193"/>
                </a:lnTo>
                <a:lnTo>
                  <a:pt x="209817" y="668506"/>
                </a:lnTo>
                <a:lnTo>
                  <a:pt x="231408" y="683021"/>
                </a:lnTo>
                <a:lnTo>
                  <a:pt x="245991" y="704609"/>
                </a:lnTo>
                <a:lnTo>
                  <a:pt x="251345" y="731138"/>
                </a:lnTo>
                <a:lnTo>
                  <a:pt x="245991" y="757507"/>
                </a:lnTo>
                <a:lnTo>
                  <a:pt x="231408" y="779113"/>
                </a:lnTo>
                <a:lnTo>
                  <a:pt x="209817" y="793718"/>
                </a:lnTo>
                <a:lnTo>
                  <a:pt x="183438" y="799083"/>
                </a:lnTo>
                <a:lnTo>
                  <a:pt x="9143999" y="799083"/>
                </a:lnTo>
                <a:lnTo>
                  <a:pt x="9143999" y="663193"/>
                </a:lnTo>
                <a:close/>
              </a:path>
              <a:path w="9144000" h="5142230">
                <a:moveTo>
                  <a:pt x="9143999" y="284860"/>
                </a:moveTo>
                <a:lnTo>
                  <a:pt x="183438" y="284860"/>
                </a:lnTo>
                <a:lnTo>
                  <a:pt x="209817" y="290206"/>
                </a:lnTo>
                <a:lnTo>
                  <a:pt x="231408" y="304768"/>
                </a:lnTo>
                <a:lnTo>
                  <a:pt x="245991" y="326330"/>
                </a:lnTo>
                <a:lnTo>
                  <a:pt x="251345" y="352678"/>
                </a:lnTo>
                <a:lnTo>
                  <a:pt x="245991" y="379047"/>
                </a:lnTo>
                <a:lnTo>
                  <a:pt x="231408" y="400653"/>
                </a:lnTo>
                <a:lnTo>
                  <a:pt x="209817" y="415258"/>
                </a:lnTo>
                <a:lnTo>
                  <a:pt x="183438" y="420623"/>
                </a:lnTo>
                <a:lnTo>
                  <a:pt x="9143999" y="420623"/>
                </a:lnTo>
                <a:lnTo>
                  <a:pt x="9143999" y="284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480" y="274319"/>
            <a:ext cx="8732520" cy="4685030"/>
          </a:xfrm>
          <a:custGeom>
            <a:avLst/>
            <a:gdLst/>
            <a:ahLst/>
            <a:cxnLst/>
            <a:rect l="l" t="t" r="r" b="b"/>
            <a:pathLst>
              <a:path w="8732520" h="4685030">
                <a:moveTo>
                  <a:pt x="8732520" y="4672584"/>
                </a:moveTo>
                <a:lnTo>
                  <a:pt x="0" y="4672584"/>
                </a:lnTo>
                <a:lnTo>
                  <a:pt x="0" y="4684788"/>
                </a:lnTo>
                <a:lnTo>
                  <a:pt x="8732520" y="4684788"/>
                </a:lnTo>
                <a:lnTo>
                  <a:pt x="8732520" y="4672584"/>
                </a:lnTo>
                <a:close/>
              </a:path>
              <a:path w="8732520" h="4685030">
                <a:moveTo>
                  <a:pt x="8732520" y="4407408"/>
                </a:moveTo>
                <a:lnTo>
                  <a:pt x="0" y="4407408"/>
                </a:lnTo>
                <a:lnTo>
                  <a:pt x="0" y="4419600"/>
                </a:lnTo>
                <a:lnTo>
                  <a:pt x="8732520" y="4419600"/>
                </a:lnTo>
                <a:lnTo>
                  <a:pt x="8732520" y="4407408"/>
                </a:lnTo>
                <a:close/>
              </a:path>
              <a:path w="8732520" h="4685030">
                <a:moveTo>
                  <a:pt x="8732520" y="4154424"/>
                </a:moveTo>
                <a:lnTo>
                  <a:pt x="0" y="4154424"/>
                </a:lnTo>
                <a:lnTo>
                  <a:pt x="0" y="4166616"/>
                </a:lnTo>
                <a:lnTo>
                  <a:pt x="8732520" y="4166616"/>
                </a:lnTo>
                <a:lnTo>
                  <a:pt x="8732520" y="4154424"/>
                </a:lnTo>
                <a:close/>
              </a:path>
              <a:path w="8732520" h="4685030">
                <a:moveTo>
                  <a:pt x="8732520" y="3886200"/>
                </a:moveTo>
                <a:lnTo>
                  <a:pt x="0" y="3886200"/>
                </a:lnTo>
                <a:lnTo>
                  <a:pt x="0" y="3898392"/>
                </a:lnTo>
                <a:lnTo>
                  <a:pt x="8732520" y="3898392"/>
                </a:lnTo>
                <a:lnTo>
                  <a:pt x="8732520" y="3886200"/>
                </a:lnTo>
                <a:close/>
              </a:path>
              <a:path w="8732520" h="4685030">
                <a:moveTo>
                  <a:pt x="8732520" y="3633216"/>
                </a:moveTo>
                <a:lnTo>
                  <a:pt x="0" y="3633216"/>
                </a:lnTo>
                <a:lnTo>
                  <a:pt x="0" y="3645420"/>
                </a:lnTo>
                <a:lnTo>
                  <a:pt x="8732520" y="3645420"/>
                </a:lnTo>
                <a:lnTo>
                  <a:pt x="8732520" y="3633216"/>
                </a:lnTo>
                <a:close/>
              </a:path>
              <a:path w="8732520" h="4685030">
                <a:moveTo>
                  <a:pt x="8732520" y="3368040"/>
                </a:moveTo>
                <a:lnTo>
                  <a:pt x="0" y="3368040"/>
                </a:lnTo>
                <a:lnTo>
                  <a:pt x="0" y="3380232"/>
                </a:lnTo>
                <a:lnTo>
                  <a:pt x="8732520" y="3380232"/>
                </a:lnTo>
                <a:lnTo>
                  <a:pt x="8732520" y="3368040"/>
                </a:lnTo>
                <a:close/>
              </a:path>
              <a:path w="8732520" h="4685030">
                <a:moveTo>
                  <a:pt x="8732520" y="3115068"/>
                </a:moveTo>
                <a:lnTo>
                  <a:pt x="0" y="3115068"/>
                </a:lnTo>
                <a:lnTo>
                  <a:pt x="0" y="3127248"/>
                </a:lnTo>
                <a:lnTo>
                  <a:pt x="8732520" y="3127248"/>
                </a:lnTo>
                <a:lnTo>
                  <a:pt x="8732520" y="3115068"/>
                </a:lnTo>
                <a:close/>
              </a:path>
              <a:path w="8732520" h="4685030">
                <a:moveTo>
                  <a:pt x="8732520" y="2849892"/>
                </a:moveTo>
                <a:lnTo>
                  <a:pt x="0" y="2849892"/>
                </a:lnTo>
                <a:lnTo>
                  <a:pt x="0" y="2862072"/>
                </a:lnTo>
                <a:lnTo>
                  <a:pt x="8732520" y="2862072"/>
                </a:lnTo>
                <a:lnTo>
                  <a:pt x="8732520" y="2849892"/>
                </a:lnTo>
                <a:close/>
              </a:path>
              <a:path w="8732520" h="4685030">
                <a:moveTo>
                  <a:pt x="8732520" y="2596896"/>
                </a:moveTo>
                <a:lnTo>
                  <a:pt x="0" y="2596896"/>
                </a:lnTo>
                <a:lnTo>
                  <a:pt x="0" y="2609088"/>
                </a:lnTo>
                <a:lnTo>
                  <a:pt x="8732520" y="2609088"/>
                </a:lnTo>
                <a:lnTo>
                  <a:pt x="8732520" y="2596896"/>
                </a:lnTo>
                <a:close/>
              </a:path>
              <a:path w="8732520" h="4685030">
                <a:moveTo>
                  <a:pt x="8732520" y="2328672"/>
                </a:moveTo>
                <a:lnTo>
                  <a:pt x="0" y="2328672"/>
                </a:lnTo>
                <a:lnTo>
                  <a:pt x="0" y="2340864"/>
                </a:lnTo>
                <a:lnTo>
                  <a:pt x="8732520" y="2340864"/>
                </a:lnTo>
                <a:lnTo>
                  <a:pt x="8732520" y="2328672"/>
                </a:lnTo>
                <a:close/>
              </a:path>
              <a:path w="8732520" h="4685030">
                <a:moveTo>
                  <a:pt x="8732520" y="2075700"/>
                </a:moveTo>
                <a:lnTo>
                  <a:pt x="0" y="2075700"/>
                </a:lnTo>
                <a:lnTo>
                  <a:pt x="0" y="2087880"/>
                </a:lnTo>
                <a:lnTo>
                  <a:pt x="8732520" y="2087880"/>
                </a:lnTo>
                <a:lnTo>
                  <a:pt x="8732520" y="2075700"/>
                </a:lnTo>
                <a:close/>
              </a:path>
              <a:path w="8732520" h="4685030">
                <a:moveTo>
                  <a:pt x="8732520" y="1810524"/>
                </a:moveTo>
                <a:lnTo>
                  <a:pt x="0" y="1810524"/>
                </a:lnTo>
                <a:lnTo>
                  <a:pt x="0" y="1822704"/>
                </a:lnTo>
                <a:lnTo>
                  <a:pt x="8732520" y="1822704"/>
                </a:lnTo>
                <a:lnTo>
                  <a:pt x="8732520" y="1810524"/>
                </a:lnTo>
                <a:close/>
              </a:path>
              <a:path w="8732520" h="4685030">
                <a:moveTo>
                  <a:pt x="8732520" y="1557528"/>
                </a:moveTo>
                <a:lnTo>
                  <a:pt x="0" y="1557528"/>
                </a:lnTo>
                <a:lnTo>
                  <a:pt x="0" y="1569732"/>
                </a:lnTo>
                <a:lnTo>
                  <a:pt x="8732520" y="1569732"/>
                </a:lnTo>
                <a:lnTo>
                  <a:pt x="8732520" y="1557528"/>
                </a:lnTo>
                <a:close/>
              </a:path>
              <a:path w="8732520" h="4685030">
                <a:moveTo>
                  <a:pt x="8732520" y="1292352"/>
                </a:moveTo>
                <a:lnTo>
                  <a:pt x="0" y="1292352"/>
                </a:lnTo>
                <a:lnTo>
                  <a:pt x="0" y="1304556"/>
                </a:lnTo>
                <a:lnTo>
                  <a:pt x="8732520" y="1304556"/>
                </a:lnTo>
                <a:lnTo>
                  <a:pt x="8732520" y="1292352"/>
                </a:lnTo>
                <a:close/>
              </a:path>
              <a:path w="8732520" h="4685030">
                <a:moveTo>
                  <a:pt x="8732520" y="1036320"/>
                </a:moveTo>
                <a:lnTo>
                  <a:pt x="0" y="1036320"/>
                </a:lnTo>
                <a:lnTo>
                  <a:pt x="0" y="1048512"/>
                </a:lnTo>
                <a:lnTo>
                  <a:pt x="8732520" y="1048512"/>
                </a:lnTo>
                <a:lnTo>
                  <a:pt x="8732520" y="1036320"/>
                </a:lnTo>
                <a:close/>
              </a:path>
              <a:path w="8732520" h="4685030">
                <a:moveTo>
                  <a:pt x="8732520" y="771144"/>
                </a:moveTo>
                <a:lnTo>
                  <a:pt x="0" y="771144"/>
                </a:lnTo>
                <a:lnTo>
                  <a:pt x="0" y="783336"/>
                </a:lnTo>
                <a:lnTo>
                  <a:pt x="8732520" y="783336"/>
                </a:lnTo>
                <a:lnTo>
                  <a:pt x="8732520" y="771144"/>
                </a:lnTo>
                <a:close/>
              </a:path>
              <a:path w="8732520" h="4685030">
                <a:moveTo>
                  <a:pt x="8732520" y="518160"/>
                </a:moveTo>
                <a:lnTo>
                  <a:pt x="0" y="518160"/>
                </a:lnTo>
                <a:lnTo>
                  <a:pt x="0" y="530352"/>
                </a:lnTo>
                <a:lnTo>
                  <a:pt x="8732520" y="530352"/>
                </a:lnTo>
                <a:lnTo>
                  <a:pt x="8732520" y="518160"/>
                </a:lnTo>
                <a:close/>
              </a:path>
              <a:path w="8732520" h="4685030">
                <a:moveTo>
                  <a:pt x="8732520" y="252984"/>
                </a:moveTo>
                <a:lnTo>
                  <a:pt x="0" y="252984"/>
                </a:lnTo>
                <a:lnTo>
                  <a:pt x="0" y="265176"/>
                </a:lnTo>
                <a:lnTo>
                  <a:pt x="8732520" y="265176"/>
                </a:lnTo>
                <a:lnTo>
                  <a:pt x="8732520" y="252984"/>
                </a:lnTo>
                <a:close/>
              </a:path>
              <a:path w="8732520" h="4685030">
                <a:moveTo>
                  <a:pt x="8732520" y="0"/>
                </a:moveTo>
                <a:lnTo>
                  <a:pt x="0" y="0"/>
                </a:lnTo>
                <a:lnTo>
                  <a:pt x="0" y="12192"/>
                </a:lnTo>
                <a:lnTo>
                  <a:pt x="8732520" y="12192"/>
                </a:lnTo>
                <a:lnTo>
                  <a:pt x="87325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41664" y="1780031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5" h="58419">
                <a:moveTo>
                  <a:pt x="10540" y="126"/>
                </a:moveTo>
                <a:lnTo>
                  <a:pt x="761" y="18287"/>
                </a:lnTo>
                <a:lnTo>
                  <a:pt x="0" y="20446"/>
                </a:lnTo>
                <a:lnTo>
                  <a:pt x="761" y="22351"/>
                </a:lnTo>
                <a:lnTo>
                  <a:pt x="761" y="23113"/>
                </a:lnTo>
                <a:lnTo>
                  <a:pt x="1396" y="24129"/>
                </a:lnTo>
                <a:lnTo>
                  <a:pt x="5460" y="25272"/>
                </a:lnTo>
                <a:lnTo>
                  <a:pt x="5460" y="26034"/>
                </a:lnTo>
                <a:lnTo>
                  <a:pt x="2793" y="27177"/>
                </a:lnTo>
                <a:lnTo>
                  <a:pt x="1396" y="27558"/>
                </a:lnTo>
                <a:lnTo>
                  <a:pt x="1777" y="28701"/>
                </a:lnTo>
                <a:lnTo>
                  <a:pt x="8000" y="57912"/>
                </a:lnTo>
                <a:lnTo>
                  <a:pt x="10794" y="57912"/>
                </a:lnTo>
                <a:lnTo>
                  <a:pt x="13080" y="56387"/>
                </a:lnTo>
                <a:lnTo>
                  <a:pt x="16255" y="45719"/>
                </a:lnTo>
                <a:lnTo>
                  <a:pt x="16636" y="37211"/>
                </a:lnTo>
                <a:lnTo>
                  <a:pt x="16636" y="28320"/>
                </a:lnTo>
                <a:lnTo>
                  <a:pt x="16890" y="27939"/>
                </a:lnTo>
                <a:lnTo>
                  <a:pt x="14604" y="26796"/>
                </a:lnTo>
                <a:lnTo>
                  <a:pt x="12953" y="26415"/>
                </a:lnTo>
                <a:lnTo>
                  <a:pt x="12953" y="25272"/>
                </a:lnTo>
                <a:lnTo>
                  <a:pt x="15875" y="24511"/>
                </a:lnTo>
                <a:lnTo>
                  <a:pt x="17271" y="23875"/>
                </a:lnTo>
                <a:lnTo>
                  <a:pt x="18287" y="20446"/>
                </a:lnTo>
                <a:lnTo>
                  <a:pt x="17652" y="18668"/>
                </a:lnTo>
                <a:lnTo>
                  <a:pt x="16636" y="12318"/>
                </a:lnTo>
                <a:lnTo>
                  <a:pt x="15620" y="7874"/>
                </a:lnTo>
                <a:lnTo>
                  <a:pt x="13588" y="2286"/>
                </a:lnTo>
                <a:lnTo>
                  <a:pt x="12572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5142230"/>
          </a:xfrm>
          <a:custGeom>
            <a:avLst/>
            <a:gdLst/>
            <a:ahLst/>
            <a:cxnLst/>
            <a:rect l="l" t="t" r="r" b="b"/>
            <a:pathLst>
              <a:path w="9144000" h="5142230">
                <a:moveTo>
                  <a:pt x="9143999" y="0"/>
                </a:moveTo>
                <a:lnTo>
                  <a:pt x="0" y="0"/>
                </a:lnTo>
                <a:lnTo>
                  <a:pt x="0" y="5141943"/>
                </a:lnTo>
                <a:lnTo>
                  <a:pt x="9143999" y="5141943"/>
                </a:lnTo>
                <a:lnTo>
                  <a:pt x="9143999" y="4959565"/>
                </a:lnTo>
                <a:lnTo>
                  <a:pt x="183438" y="4959565"/>
                </a:lnTo>
                <a:lnTo>
                  <a:pt x="157123" y="4954211"/>
                </a:lnTo>
                <a:lnTo>
                  <a:pt x="135658" y="4939630"/>
                </a:lnTo>
                <a:lnTo>
                  <a:pt x="121198" y="4918042"/>
                </a:lnTo>
                <a:lnTo>
                  <a:pt x="115900" y="4891671"/>
                </a:lnTo>
                <a:lnTo>
                  <a:pt x="121198" y="4865304"/>
                </a:lnTo>
                <a:lnTo>
                  <a:pt x="135658" y="4843725"/>
                </a:lnTo>
                <a:lnTo>
                  <a:pt x="157123" y="4829153"/>
                </a:lnTo>
                <a:lnTo>
                  <a:pt x="183438" y="4823802"/>
                </a:lnTo>
                <a:lnTo>
                  <a:pt x="9143999" y="4823802"/>
                </a:lnTo>
                <a:lnTo>
                  <a:pt x="9143999" y="4581156"/>
                </a:lnTo>
                <a:lnTo>
                  <a:pt x="183438" y="4581156"/>
                </a:lnTo>
                <a:lnTo>
                  <a:pt x="157123" y="4575865"/>
                </a:lnTo>
                <a:lnTo>
                  <a:pt x="135658" y="4561424"/>
                </a:lnTo>
                <a:lnTo>
                  <a:pt x="121198" y="4539976"/>
                </a:lnTo>
                <a:lnTo>
                  <a:pt x="115900" y="4513668"/>
                </a:lnTo>
                <a:lnTo>
                  <a:pt x="121198" y="4487126"/>
                </a:lnTo>
                <a:lnTo>
                  <a:pt x="135658" y="4465558"/>
                </a:lnTo>
                <a:lnTo>
                  <a:pt x="157123" y="4451071"/>
                </a:lnTo>
                <a:lnTo>
                  <a:pt x="183438" y="4445774"/>
                </a:lnTo>
                <a:lnTo>
                  <a:pt x="9143999" y="4445774"/>
                </a:lnTo>
                <a:lnTo>
                  <a:pt x="9143999" y="4203153"/>
                </a:lnTo>
                <a:lnTo>
                  <a:pt x="183438" y="4203153"/>
                </a:lnTo>
                <a:lnTo>
                  <a:pt x="157123" y="4197799"/>
                </a:lnTo>
                <a:lnTo>
                  <a:pt x="135658" y="4183218"/>
                </a:lnTo>
                <a:lnTo>
                  <a:pt x="121198" y="4161630"/>
                </a:lnTo>
                <a:lnTo>
                  <a:pt x="115900" y="4135259"/>
                </a:lnTo>
                <a:lnTo>
                  <a:pt x="121198" y="4108888"/>
                </a:lnTo>
                <a:lnTo>
                  <a:pt x="135658" y="4087301"/>
                </a:lnTo>
                <a:lnTo>
                  <a:pt x="157123" y="4072719"/>
                </a:lnTo>
                <a:lnTo>
                  <a:pt x="183438" y="4067365"/>
                </a:lnTo>
                <a:lnTo>
                  <a:pt x="9143999" y="4067365"/>
                </a:lnTo>
                <a:lnTo>
                  <a:pt x="9143999" y="3824731"/>
                </a:lnTo>
                <a:lnTo>
                  <a:pt x="183438" y="3824731"/>
                </a:lnTo>
                <a:lnTo>
                  <a:pt x="135658" y="3804951"/>
                </a:lnTo>
                <a:lnTo>
                  <a:pt x="115900" y="3756786"/>
                </a:lnTo>
                <a:lnTo>
                  <a:pt x="121198" y="3730497"/>
                </a:lnTo>
                <a:lnTo>
                  <a:pt x="135658" y="3709066"/>
                </a:lnTo>
                <a:lnTo>
                  <a:pt x="157123" y="3694636"/>
                </a:lnTo>
                <a:lnTo>
                  <a:pt x="183438" y="3689349"/>
                </a:lnTo>
                <a:lnTo>
                  <a:pt x="9143999" y="3689349"/>
                </a:lnTo>
                <a:lnTo>
                  <a:pt x="9143999" y="3446652"/>
                </a:lnTo>
                <a:lnTo>
                  <a:pt x="183438" y="3446652"/>
                </a:lnTo>
                <a:lnTo>
                  <a:pt x="157123" y="3441307"/>
                </a:lnTo>
                <a:lnTo>
                  <a:pt x="135658" y="3426745"/>
                </a:lnTo>
                <a:lnTo>
                  <a:pt x="121198" y="3405183"/>
                </a:lnTo>
                <a:lnTo>
                  <a:pt x="115900" y="3378834"/>
                </a:lnTo>
                <a:lnTo>
                  <a:pt x="121198" y="3352466"/>
                </a:lnTo>
                <a:lnTo>
                  <a:pt x="135658" y="3330860"/>
                </a:lnTo>
                <a:lnTo>
                  <a:pt x="157123" y="3316255"/>
                </a:lnTo>
                <a:lnTo>
                  <a:pt x="183438" y="3310889"/>
                </a:lnTo>
                <a:lnTo>
                  <a:pt x="9143999" y="3310889"/>
                </a:lnTo>
                <a:lnTo>
                  <a:pt x="9143999" y="3068319"/>
                </a:lnTo>
                <a:lnTo>
                  <a:pt x="183438" y="3068319"/>
                </a:lnTo>
                <a:lnTo>
                  <a:pt x="157123" y="3062972"/>
                </a:lnTo>
                <a:lnTo>
                  <a:pt x="135658" y="3048396"/>
                </a:lnTo>
                <a:lnTo>
                  <a:pt x="121198" y="3026796"/>
                </a:lnTo>
                <a:lnTo>
                  <a:pt x="115900" y="3000374"/>
                </a:lnTo>
                <a:lnTo>
                  <a:pt x="121198" y="2974026"/>
                </a:lnTo>
                <a:lnTo>
                  <a:pt x="135658" y="2952464"/>
                </a:lnTo>
                <a:lnTo>
                  <a:pt x="157123" y="2937902"/>
                </a:lnTo>
                <a:lnTo>
                  <a:pt x="183438" y="2932556"/>
                </a:lnTo>
                <a:lnTo>
                  <a:pt x="9143999" y="2932556"/>
                </a:lnTo>
                <a:lnTo>
                  <a:pt x="9143999" y="2689859"/>
                </a:lnTo>
                <a:lnTo>
                  <a:pt x="183438" y="2689859"/>
                </a:lnTo>
                <a:lnTo>
                  <a:pt x="135658" y="2670143"/>
                </a:lnTo>
                <a:lnTo>
                  <a:pt x="115900" y="2622422"/>
                </a:lnTo>
                <a:lnTo>
                  <a:pt x="121198" y="2595840"/>
                </a:lnTo>
                <a:lnTo>
                  <a:pt x="135658" y="2574258"/>
                </a:lnTo>
                <a:lnTo>
                  <a:pt x="157123" y="2559772"/>
                </a:lnTo>
                <a:lnTo>
                  <a:pt x="183438" y="2554477"/>
                </a:lnTo>
                <a:lnTo>
                  <a:pt x="9143999" y="2554477"/>
                </a:lnTo>
                <a:lnTo>
                  <a:pt x="9143999" y="2311907"/>
                </a:lnTo>
                <a:lnTo>
                  <a:pt x="183438" y="2311907"/>
                </a:lnTo>
                <a:lnTo>
                  <a:pt x="157123" y="2306542"/>
                </a:lnTo>
                <a:lnTo>
                  <a:pt x="135658" y="2291937"/>
                </a:lnTo>
                <a:lnTo>
                  <a:pt x="121198" y="2270331"/>
                </a:lnTo>
                <a:lnTo>
                  <a:pt x="115900" y="2243962"/>
                </a:lnTo>
                <a:lnTo>
                  <a:pt x="121198" y="2217614"/>
                </a:lnTo>
                <a:lnTo>
                  <a:pt x="135658" y="2196052"/>
                </a:lnTo>
                <a:lnTo>
                  <a:pt x="157123" y="2181490"/>
                </a:lnTo>
                <a:lnTo>
                  <a:pt x="183438" y="2176144"/>
                </a:lnTo>
                <a:lnTo>
                  <a:pt x="9143999" y="2176144"/>
                </a:lnTo>
                <a:lnTo>
                  <a:pt x="9143999" y="1933447"/>
                </a:lnTo>
                <a:lnTo>
                  <a:pt x="183438" y="1933447"/>
                </a:lnTo>
                <a:lnTo>
                  <a:pt x="135658" y="1913683"/>
                </a:lnTo>
                <a:lnTo>
                  <a:pt x="115900" y="1865629"/>
                </a:lnTo>
                <a:lnTo>
                  <a:pt x="121198" y="1839267"/>
                </a:lnTo>
                <a:lnTo>
                  <a:pt x="135658" y="1817798"/>
                </a:lnTo>
                <a:lnTo>
                  <a:pt x="157123" y="1803354"/>
                </a:lnTo>
                <a:lnTo>
                  <a:pt x="183438" y="1798065"/>
                </a:lnTo>
                <a:lnTo>
                  <a:pt x="9143999" y="1798065"/>
                </a:lnTo>
                <a:lnTo>
                  <a:pt x="9143999" y="1555495"/>
                </a:lnTo>
                <a:lnTo>
                  <a:pt x="183438" y="1555495"/>
                </a:lnTo>
                <a:lnTo>
                  <a:pt x="157123" y="1550130"/>
                </a:lnTo>
                <a:lnTo>
                  <a:pt x="135658" y="1535525"/>
                </a:lnTo>
                <a:lnTo>
                  <a:pt x="121198" y="1513919"/>
                </a:lnTo>
                <a:lnTo>
                  <a:pt x="115900" y="1487550"/>
                </a:lnTo>
                <a:lnTo>
                  <a:pt x="121198" y="1461202"/>
                </a:lnTo>
                <a:lnTo>
                  <a:pt x="135658" y="1439640"/>
                </a:lnTo>
                <a:lnTo>
                  <a:pt x="157123" y="1425078"/>
                </a:lnTo>
                <a:lnTo>
                  <a:pt x="183438" y="1419732"/>
                </a:lnTo>
                <a:lnTo>
                  <a:pt x="9143999" y="1419732"/>
                </a:lnTo>
                <a:lnTo>
                  <a:pt x="9143999" y="1177035"/>
                </a:lnTo>
                <a:lnTo>
                  <a:pt x="183438" y="1177035"/>
                </a:lnTo>
                <a:lnTo>
                  <a:pt x="157123" y="1171743"/>
                </a:lnTo>
                <a:lnTo>
                  <a:pt x="135658" y="1157271"/>
                </a:lnTo>
                <a:lnTo>
                  <a:pt x="121198" y="1135727"/>
                </a:lnTo>
                <a:lnTo>
                  <a:pt x="115900" y="1109217"/>
                </a:lnTo>
                <a:lnTo>
                  <a:pt x="121198" y="1082795"/>
                </a:lnTo>
                <a:lnTo>
                  <a:pt x="135658" y="1061196"/>
                </a:lnTo>
                <a:lnTo>
                  <a:pt x="157123" y="1046620"/>
                </a:lnTo>
                <a:lnTo>
                  <a:pt x="183438" y="1041272"/>
                </a:lnTo>
                <a:lnTo>
                  <a:pt x="9143999" y="1041272"/>
                </a:lnTo>
                <a:lnTo>
                  <a:pt x="9143999" y="799083"/>
                </a:lnTo>
                <a:lnTo>
                  <a:pt x="183438" y="799083"/>
                </a:lnTo>
                <a:lnTo>
                  <a:pt x="157123" y="793718"/>
                </a:lnTo>
                <a:lnTo>
                  <a:pt x="135658" y="779113"/>
                </a:lnTo>
                <a:lnTo>
                  <a:pt x="121198" y="757507"/>
                </a:lnTo>
                <a:lnTo>
                  <a:pt x="115900" y="731138"/>
                </a:lnTo>
                <a:lnTo>
                  <a:pt x="121198" y="704609"/>
                </a:lnTo>
                <a:lnTo>
                  <a:pt x="135658" y="683021"/>
                </a:lnTo>
                <a:lnTo>
                  <a:pt x="157123" y="668506"/>
                </a:lnTo>
                <a:lnTo>
                  <a:pt x="183438" y="663193"/>
                </a:lnTo>
                <a:lnTo>
                  <a:pt x="9143999" y="663193"/>
                </a:lnTo>
                <a:lnTo>
                  <a:pt x="9143999" y="420623"/>
                </a:lnTo>
                <a:lnTo>
                  <a:pt x="183438" y="420623"/>
                </a:lnTo>
                <a:lnTo>
                  <a:pt x="157123" y="415258"/>
                </a:lnTo>
                <a:lnTo>
                  <a:pt x="135658" y="400653"/>
                </a:lnTo>
                <a:lnTo>
                  <a:pt x="121198" y="379047"/>
                </a:lnTo>
                <a:lnTo>
                  <a:pt x="115900" y="352678"/>
                </a:lnTo>
                <a:lnTo>
                  <a:pt x="121198" y="326330"/>
                </a:lnTo>
                <a:lnTo>
                  <a:pt x="135658" y="304768"/>
                </a:lnTo>
                <a:lnTo>
                  <a:pt x="157123" y="290206"/>
                </a:lnTo>
                <a:lnTo>
                  <a:pt x="183438" y="284860"/>
                </a:lnTo>
                <a:lnTo>
                  <a:pt x="9143999" y="284860"/>
                </a:lnTo>
                <a:lnTo>
                  <a:pt x="9143999" y="0"/>
                </a:lnTo>
                <a:close/>
              </a:path>
              <a:path w="9144000" h="5142230">
                <a:moveTo>
                  <a:pt x="9143999" y="4823802"/>
                </a:moveTo>
                <a:lnTo>
                  <a:pt x="183438" y="4823802"/>
                </a:lnTo>
                <a:lnTo>
                  <a:pt x="209817" y="4829153"/>
                </a:lnTo>
                <a:lnTo>
                  <a:pt x="231408" y="4843725"/>
                </a:lnTo>
                <a:lnTo>
                  <a:pt x="245991" y="4865304"/>
                </a:lnTo>
                <a:lnTo>
                  <a:pt x="251345" y="4891671"/>
                </a:lnTo>
                <a:lnTo>
                  <a:pt x="245991" y="4918042"/>
                </a:lnTo>
                <a:lnTo>
                  <a:pt x="231408" y="4939630"/>
                </a:lnTo>
                <a:lnTo>
                  <a:pt x="209817" y="4954211"/>
                </a:lnTo>
                <a:lnTo>
                  <a:pt x="183438" y="4959565"/>
                </a:lnTo>
                <a:lnTo>
                  <a:pt x="9143999" y="4959565"/>
                </a:lnTo>
                <a:lnTo>
                  <a:pt x="9143999" y="4823802"/>
                </a:lnTo>
                <a:close/>
              </a:path>
              <a:path w="9144000" h="5142230">
                <a:moveTo>
                  <a:pt x="9143999" y="4445774"/>
                </a:moveTo>
                <a:lnTo>
                  <a:pt x="183438" y="4445774"/>
                </a:lnTo>
                <a:lnTo>
                  <a:pt x="209817" y="4451071"/>
                </a:lnTo>
                <a:lnTo>
                  <a:pt x="231408" y="4465558"/>
                </a:lnTo>
                <a:lnTo>
                  <a:pt x="245991" y="4487126"/>
                </a:lnTo>
                <a:lnTo>
                  <a:pt x="251345" y="4513668"/>
                </a:lnTo>
                <a:lnTo>
                  <a:pt x="245991" y="4539976"/>
                </a:lnTo>
                <a:lnTo>
                  <a:pt x="231408" y="4561424"/>
                </a:lnTo>
                <a:lnTo>
                  <a:pt x="209817" y="4575865"/>
                </a:lnTo>
                <a:lnTo>
                  <a:pt x="183438" y="4581156"/>
                </a:lnTo>
                <a:lnTo>
                  <a:pt x="9143999" y="4581156"/>
                </a:lnTo>
                <a:lnTo>
                  <a:pt x="9143999" y="4445774"/>
                </a:lnTo>
                <a:close/>
              </a:path>
              <a:path w="9144000" h="5142230">
                <a:moveTo>
                  <a:pt x="9143999" y="4067365"/>
                </a:moveTo>
                <a:lnTo>
                  <a:pt x="183438" y="4067365"/>
                </a:lnTo>
                <a:lnTo>
                  <a:pt x="209817" y="4072719"/>
                </a:lnTo>
                <a:lnTo>
                  <a:pt x="231408" y="4087301"/>
                </a:lnTo>
                <a:lnTo>
                  <a:pt x="245991" y="4108888"/>
                </a:lnTo>
                <a:lnTo>
                  <a:pt x="251345" y="4135259"/>
                </a:lnTo>
                <a:lnTo>
                  <a:pt x="245991" y="4161630"/>
                </a:lnTo>
                <a:lnTo>
                  <a:pt x="231408" y="4183218"/>
                </a:lnTo>
                <a:lnTo>
                  <a:pt x="209817" y="4197799"/>
                </a:lnTo>
                <a:lnTo>
                  <a:pt x="183438" y="4203153"/>
                </a:lnTo>
                <a:lnTo>
                  <a:pt x="9143999" y="4203153"/>
                </a:lnTo>
                <a:lnTo>
                  <a:pt x="9143999" y="4067365"/>
                </a:lnTo>
                <a:close/>
              </a:path>
              <a:path w="9144000" h="5142230">
                <a:moveTo>
                  <a:pt x="9143999" y="3689349"/>
                </a:moveTo>
                <a:lnTo>
                  <a:pt x="183438" y="3689349"/>
                </a:lnTo>
                <a:lnTo>
                  <a:pt x="209817" y="3694636"/>
                </a:lnTo>
                <a:lnTo>
                  <a:pt x="231408" y="3709066"/>
                </a:lnTo>
                <a:lnTo>
                  <a:pt x="245991" y="3730497"/>
                </a:lnTo>
                <a:lnTo>
                  <a:pt x="251345" y="3756786"/>
                </a:lnTo>
                <a:lnTo>
                  <a:pt x="245991" y="3783369"/>
                </a:lnTo>
                <a:lnTo>
                  <a:pt x="231408" y="3804951"/>
                </a:lnTo>
                <a:lnTo>
                  <a:pt x="209817" y="3819437"/>
                </a:lnTo>
                <a:lnTo>
                  <a:pt x="183438" y="3824731"/>
                </a:lnTo>
                <a:lnTo>
                  <a:pt x="9143999" y="3824731"/>
                </a:lnTo>
                <a:lnTo>
                  <a:pt x="9143999" y="3689349"/>
                </a:lnTo>
                <a:close/>
              </a:path>
              <a:path w="9144000" h="5142230">
                <a:moveTo>
                  <a:pt x="9143999" y="3310889"/>
                </a:moveTo>
                <a:lnTo>
                  <a:pt x="183438" y="3310889"/>
                </a:lnTo>
                <a:lnTo>
                  <a:pt x="209817" y="3316255"/>
                </a:lnTo>
                <a:lnTo>
                  <a:pt x="231408" y="3330860"/>
                </a:lnTo>
                <a:lnTo>
                  <a:pt x="245991" y="3352466"/>
                </a:lnTo>
                <a:lnTo>
                  <a:pt x="251345" y="3378834"/>
                </a:lnTo>
                <a:lnTo>
                  <a:pt x="245991" y="3405183"/>
                </a:lnTo>
                <a:lnTo>
                  <a:pt x="231408" y="3426745"/>
                </a:lnTo>
                <a:lnTo>
                  <a:pt x="209817" y="3441307"/>
                </a:lnTo>
                <a:lnTo>
                  <a:pt x="183438" y="3446652"/>
                </a:lnTo>
                <a:lnTo>
                  <a:pt x="9143999" y="3446652"/>
                </a:lnTo>
                <a:lnTo>
                  <a:pt x="9143999" y="3310889"/>
                </a:lnTo>
                <a:close/>
              </a:path>
              <a:path w="9144000" h="5142230">
                <a:moveTo>
                  <a:pt x="9143999" y="2932556"/>
                </a:moveTo>
                <a:lnTo>
                  <a:pt x="183438" y="2932556"/>
                </a:lnTo>
                <a:lnTo>
                  <a:pt x="209817" y="2937902"/>
                </a:lnTo>
                <a:lnTo>
                  <a:pt x="231408" y="2952464"/>
                </a:lnTo>
                <a:lnTo>
                  <a:pt x="245991" y="2974026"/>
                </a:lnTo>
                <a:lnTo>
                  <a:pt x="251345" y="3000374"/>
                </a:lnTo>
                <a:lnTo>
                  <a:pt x="245991" y="3026796"/>
                </a:lnTo>
                <a:lnTo>
                  <a:pt x="231408" y="3048396"/>
                </a:lnTo>
                <a:lnTo>
                  <a:pt x="209817" y="3062972"/>
                </a:lnTo>
                <a:lnTo>
                  <a:pt x="183438" y="3068319"/>
                </a:lnTo>
                <a:lnTo>
                  <a:pt x="9143999" y="3068319"/>
                </a:lnTo>
                <a:lnTo>
                  <a:pt x="9143999" y="2932556"/>
                </a:lnTo>
                <a:close/>
              </a:path>
              <a:path w="9144000" h="5142230">
                <a:moveTo>
                  <a:pt x="9143999" y="2554477"/>
                </a:moveTo>
                <a:lnTo>
                  <a:pt x="183438" y="2554477"/>
                </a:lnTo>
                <a:lnTo>
                  <a:pt x="209817" y="2559772"/>
                </a:lnTo>
                <a:lnTo>
                  <a:pt x="231408" y="2574258"/>
                </a:lnTo>
                <a:lnTo>
                  <a:pt x="245991" y="2595840"/>
                </a:lnTo>
                <a:lnTo>
                  <a:pt x="251345" y="2622422"/>
                </a:lnTo>
                <a:lnTo>
                  <a:pt x="245991" y="2648711"/>
                </a:lnTo>
                <a:lnTo>
                  <a:pt x="231408" y="2670143"/>
                </a:lnTo>
                <a:lnTo>
                  <a:pt x="209817" y="2684573"/>
                </a:lnTo>
                <a:lnTo>
                  <a:pt x="183438" y="2689859"/>
                </a:lnTo>
                <a:lnTo>
                  <a:pt x="9143999" y="2689859"/>
                </a:lnTo>
                <a:lnTo>
                  <a:pt x="9143999" y="2554477"/>
                </a:lnTo>
                <a:close/>
              </a:path>
              <a:path w="9144000" h="5142230">
                <a:moveTo>
                  <a:pt x="9143999" y="2176144"/>
                </a:moveTo>
                <a:lnTo>
                  <a:pt x="183438" y="2176144"/>
                </a:lnTo>
                <a:lnTo>
                  <a:pt x="209817" y="2181490"/>
                </a:lnTo>
                <a:lnTo>
                  <a:pt x="231408" y="2196052"/>
                </a:lnTo>
                <a:lnTo>
                  <a:pt x="245991" y="2217614"/>
                </a:lnTo>
                <a:lnTo>
                  <a:pt x="251345" y="2243962"/>
                </a:lnTo>
                <a:lnTo>
                  <a:pt x="245991" y="2270331"/>
                </a:lnTo>
                <a:lnTo>
                  <a:pt x="231408" y="2291937"/>
                </a:lnTo>
                <a:lnTo>
                  <a:pt x="209817" y="2306542"/>
                </a:lnTo>
                <a:lnTo>
                  <a:pt x="183438" y="2311907"/>
                </a:lnTo>
                <a:lnTo>
                  <a:pt x="9143999" y="2311907"/>
                </a:lnTo>
                <a:lnTo>
                  <a:pt x="9143999" y="2176144"/>
                </a:lnTo>
                <a:close/>
              </a:path>
              <a:path w="9144000" h="5142230">
                <a:moveTo>
                  <a:pt x="9143999" y="1798065"/>
                </a:moveTo>
                <a:lnTo>
                  <a:pt x="183438" y="1798065"/>
                </a:lnTo>
                <a:lnTo>
                  <a:pt x="209817" y="1803354"/>
                </a:lnTo>
                <a:lnTo>
                  <a:pt x="231408" y="1817798"/>
                </a:lnTo>
                <a:lnTo>
                  <a:pt x="245991" y="1839267"/>
                </a:lnTo>
                <a:lnTo>
                  <a:pt x="251345" y="1865629"/>
                </a:lnTo>
                <a:lnTo>
                  <a:pt x="245991" y="1892139"/>
                </a:lnTo>
                <a:lnTo>
                  <a:pt x="231408" y="1913683"/>
                </a:lnTo>
                <a:lnTo>
                  <a:pt x="209817" y="1928155"/>
                </a:lnTo>
                <a:lnTo>
                  <a:pt x="183438" y="1933447"/>
                </a:lnTo>
                <a:lnTo>
                  <a:pt x="9143999" y="1933447"/>
                </a:lnTo>
                <a:lnTo>
                  <a:pt x="9143999" y="1798065"/>
                </a:lnTo>
                <a:close/>
              </a:path>
              <a:path w="9144000" h="5142230">
                <a:moveTo>
                  <a:pt x="9143999" y="1419732"/>
                </a:moveTo>
                <a:lnTo>
                  <a:pt x="183438" y="1419732"/>
                </a:lnTo>
                <a:lnTo>
                  <a:pt x="209817" y="1425078"/>
                </a:lnTo>
                <a:lnTo>
                  <a:pt x="231408" y="1439640"/>
                </a:lnTo>
                <a:lnTo>
                  <a:pt x="245991" y="1461202"/>
                </a:lnTo>
                <a:lnTo>
                  <a:pt x="251345" y="1487550"/>
                </a:lnTo>
                <a:lnTo>
                  <a:pt x="245991" y="1513919"/>
                </a:lnTo>
                <a:lnTo>
                  <a:pt x="231408" y="1535525"/>
                </a:lnTo>
                <a:lnTo>
                  <a:pt x="209817" y="1550130"/>
                </a:lnTo>
                <a:lnTo>
                  <a:pt x="183438" y="1555495"/>
                </a:lnTo>
                <a:lnTo>
                  <a:pt x="9143999" y="1555495"/>
                </a:lnTo>
                <a:lnTo>
                  <a:pt x="9143999" y="1419732"/>
                </a:lnTo>
                <a:close/>
              </a:path>
              <a:path w="9144000" h="5142230">
                <a:moveTo>
                  <a:pt x="9143999" y="1041272"/>
                </a:moveTo>
                <a:lnTo>
                  <a:pt x="183438" y="1041272"/>
                </a:lnTo>
                <a:lnTo>
                  <a:pt x="209817" y="1046620"/>
                </a:lnTo>
                <a:lnTo>
                  <a:pt x="231408" y="1061196"/>
                </a:lnTo>
                <a:lnTo>
                  <a:pt x="245991" y="1082795"/>
                </a:lnTo>
                <a:lnTo>
                  <a:pt x="251345" y="1109217"/>
                </a:lnTo>
                <a:lnTo>
                  <a:pt x="245991" y="1135727"/>
                </a:lnTo>
                <a:lnTo>
                  <a:pt x="231408" y="1157271"/>
                </a:lnTo>
                <a:lnTo>
                  <a:pt x="209817" y="1171743"/>
                </a:lnTo>
                <a:lnTo>
                  <a:pt x="183438" y="1177035"/>
                </a:lnTo>
                <a:lnTo>
                  <a:pt x="9143999" y="1177035"/>
                </a:lnTo>
                <a:lnTo>
                  <a:pt x="9143999" y="1041272"/>
                </a:lnTo>
                <a:close/>
              </a:path>
              <a:path w="9144000" h="5142230">
                <a:moveTo>
                  <a:pt x="9143999" y="663193"/>
                </a:moveTo>
                <a:lnTo>
                  <a:pt x="183438" y="663193"/>
                </a:lnTo>
                <a:lnTo>
                  <a:pt x="209817" y="668506"/>
                </a:lnTo>
                <a:lnTo>
                  <a:pt x="231408" y="683021"/>
                </a:lnTo>
                <a:lnTo>
                  <a:pt x="245991" y="704609"/>
                </a:lnTo>
                <a:lnTo>
                  <a:pt x="251345" y="731138"/>
                </a:lnTo>
                <a:lnTo>
                  <a:pt x="245991" y="757507"/>
                </a:lnTo>
                <a:lnTo>
                  <a:pt x="231408" y="779113"/>
                </a:lnTo>
                <a:lnTo>
                  <a:pt x="209817" y="793718"/>
                </a:lnTo>
                <a:lnTo>
                  <a:pt x="183438" y="799083"/>
                </a:lnTo>
                <a:lnTo>
                  <a:pt x="9143999" y="799083"/>
                </a:lnTo>
                <a:lnTo>
                  <a:pt x="9143999" y="663193"/>
                </a:lnTo>
                <a:close/>
              </a:path>
              <a:path w="9144000" h="5142230">
                <a:moveTo>
                  <a:pt x="9143999" y="284860"/>
                </a:moveTo>
                <a:lnTo>
                  <a:pt x="183438" y="284860"/>
                </a:lnTo>
                <a:lnTo>
                  <a:pt x="209817" y="290206"/>
                </a:lnTo>
                <a:lnTo>
                  <a:pt x="231408" y="304768"/>
                </a:lnTo>
                <a:lnTo>
                  <a:pt x="245991" y="326330"/>
                </a:lnTo>
                <a:lnTo>
                  <a:pt x="251345" y="352678"/>
                </a:lnTo>
                <a:lnTo>
                  <a:pt x="245991" y="379047"/>
                </a:lnTo>
                <a:lnTo>
                  <a:pt x="231408" y="400653"/>
                </a:lnTo>
                <a:lnTo>
                  <a:pt x="209817" y="415258"/>
                </a:lnTo>
                <a:lnTo>
                  <a:pt x="183438" y="420623"/>
                </a:lnTo>
                <a:lnTo>
                  <a:pt x="9143999" y="420623"/>
                </a:lnTo>
                <a:lnTo>
                  <a:pt x="9143999" y="284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480" y="274319"/>
            <a:ext cx="8732520" cy="4685030"/>
          </a:xfrm>
          <a:custGeom>
            <a:avLst/>
            <a:gdLst/>
            <a:ahLst/>
            <a:cxnLst/>
            <a:rect l="l" t="t" r="r" b="b"/>
            <a:pathLst>
              <a:path w="8732520" h="4685030">
                <a:moveTo>
                  <a:pt x="8732520" y="4672584"/>
                </a:moveTo>
                <a:lnTo>
                  <a:pt x="0" y="4672584"/>
                </a:lnTo>
                <a:lnTo>
                  <a:pt x="0" y="4684788"/>
                </a:lnTo>
                <a:lnTo>
                  <a:pt x="8732520" y="4684788"/>
                </a:lnTo>
                <a:lnTo>
                  <a:pt x="8732520" y="4672584"/>
                </a:lnTo>
                <a:close/>
              </a:path>
              <a:path w="8732520" h="4685030">
                <a:moveTo>
                  <a:pt x="8732520" y="4407408"/>
                </a:moveTo>
                <a:lnTo>
                  <a:pt x="0" y="4407408"/>
                </a:lnTo>
                <a:lnTo>
                  <a:pt x="0" y="4419600"/>
                </a:lnTo>
                <a:lnTo>
                  <a:pt x="8732520" y="4419600"/>
                </a:lnTo>
                <a:lnTo>
                  <a:pt x="8732520" y="4407408"/>
                </a:lnTo>
                <a:close/>
              </a:path>
              <a:path w="8732520" h="4685030">
                <a:moveTo>
                  <a:pt x="8732520" y="4154424"/>
                </a:moveTo>
                <a:lnTo>
                  <a:pt x="0" y="4154424"/>
                </a:lnTo>
                <a:lnTo>
                  <a:pt x="0" y="4166616"/>
                </a:lnTo>
                <a:lnTo>
                  <a:pt x="8732520" y="4166616"/>
                </a:lnTo>
                <a:lnTo>
                  <a:pt x="8732520" y="4154424"/>
                </a:lnTo>
                <a:close/>
              </a:path>
              <a:path w="8732520" h="4685030">
                <a:moveTo>
                  <a:pt x="8732520" y="3886200"/>
                </a:moveTo>
                <a:lnTo>
                  <a:pt x="0" y="3886200"/>
                </a:lnTo>
                <a:lnTo>
                  <a:pt x="0" y="3898392"/>
                </a:lnTo>
                <a:lnTo>
                  <a:pt x="8732520" y="3898392"/>
                </a:lnTo>
                <a:lnTo>
                  <a:pt x="8732520" y="3886200"/>
                </a:lnTo>
                <a:close/>
              </a:path>
              <a:path w="8732520" h="4685030">
                <a:moveTo>
                  <a:pt x="8732520" y="3633216"/>
                </a:moveTo>
                <a:lnTo>
                  <a:pt x="0" y="3633216"/>
                </a:lnTo>
                <a:lnTo>
                  <a:pt x="0" y="3645420"/>
                </a:lnTo>
                <a:lnTo>
                  <a:pt x="8732520" y="3645420"/>
                </a:lnTo>
                <a:lnTo>
                  <a:pt x="8732520" y="3633216"/>
                </a:lnTo>
                <a:close/>
              </a:path>
              <a:path w="8732520" h="4685030">
                <a:moveTo>
                  <a:pt x="8732520" y="3368040"/>
                </a:moveTo>
                <a:lnTo>
                  <a:pt x="0" y="3368040"/>
                </a:lnTo>
                <a:lnTo>
                  <a:pt x="0" y="3380232"/>
                </a:lnTo>
                <a:lnTo>
                  <a:pt x="8732520" y="3380232"/>
                </a:lnTo>
                <a:lnTo>
                  <a:pt x="8732520" y="3368040"/>
                </a:lnTo>
                <a:close/>
              </a:path>
              <a:path w="8732520" h="4685030">
                <a:moveTo>
                  <a:pt x="8732520" y="3115068"/>
                </a:moveTo>
                <a:lnTo>
                  <a:pt x="0" y="3115068"/>
                </a:lnTo>
                <a:lnTo>
                  <a:pt x="0" y="3127248"/>
                </a:lnTo>
                <a:lnTo>
                  <a:pt x="8732520" y="3127248"/>
                </a:lnTo>
                <a:lnTo>
                  <a:pt x="8732520" y="3115068"/>
                </a:lnTo>
                <a:close/>
              </a:path>
              <a:path w="8732520" h="4685030">
                <a:moveTo>
                  <a:pt x="8732520" y="2849892"/>
                </a:moveTo>
                <a:lnTo>
                  <a:pt x="0" y="2849892"/>
                </a:lnTo>
                <a:lnTo>
                  <a:pt x="0" y="2862072"/>
                </a:lnTo>
                <a:lnTo>
                  <a:pt x="8732520" y="2862072"/>
                </a:lnTo>
                <a:lnTo>
                  <a:pt x="8732520" y="2849892"/>
                </a:lnTo>
                <a:close/>
              </a:path>
              <a:path w="8732520" h="4685030">
                <a:moveTo>
                  <a:pt x="8732520" y="2596896"/>
                </a:moveTo>
                <a:lnTo>
                  <a:pt x="0" y="2596896"/>
                </a:lnTo>
                <a:lnTo>
                  <a:pt x="0" y="2609088"/>
                </a:lnTo>
                <a:lnTo>
                  <a:pt x="8732520" y="2609088"/>
                </a:lnTo>
                <a:lnTo>
                  <a:pt x="8732520" y="2596896"/>
                </a:lnTo>
                <a:close/>
              </a:path>
              <a:path w="8732520" h="4685030">
                <a:moveTo>
                  <a:pt x="8732520" y="2328672"/>
                </a:moveTo>
                <a:lnTo>
                  <a:pt x="0" y="2328672"/>
                </a:lnTo>
                <a:lnTo>
                  <a:pt x="0" y="2340864"/>
                </a:lnTo>
                <a:lnTo>
                  <a:pt x="8732520" y="2340864"/>
                </a:lnTo>
                <a:lnTo>
                  <a:pt x="8732520" y="2328672"/>
                </a:lnTo>
                <a:close/>
              </a:path>
              <a:path w="8732520" h="4685030">
                <a:moveTo>
                  <a:pt x="8732520" y="2075700"/>
                </a:moveTo>
                <a:lnTo>
                  <a:pt x="0" y="2075700"/>
                </a:lnTo>
                <a:lnTo>
                  <a:pt x="0" y="2087880"/>
                </a:lnTo>
                <a:lnTo>
                  <a:pt x="8732520" y="2087880"/>
                </a:lnTo>
                <a:lnTo>
                  <a:pt x="8732520" y="2075700"/>
                </a:lnTo>
                <a:close/>
              </a:path>
              <a:path w="8732520" h="4685030">
                <a:moveTo>
                  <a:pt x="8732520" y="1810524"/>
                </a:moveTo>
                <a:lnTo>
                  <a:pt x="0" y="1810524"/>
                </a:lnTo>
                <a:lnTo>
                  <a:pt x="0" y="1822704"/>
                </a:lnTo>
                <a:lnTo>
                  <a:pt x="8732520" y="1822704"/>
                </a:lnTo>
                <a:lnTo>
                  <a:pt x="8732520" y="1810524"/>
                </a:lnTo>
                <a:close/>
              </a:path>
              <a:path w="8732520" h="4685030">
                <a:moveTo>
                  <a:pt x="8732520" y="1557528"/>
                </a:moveTo>
                <a:lnTo>
                  <a:pt x="0" y="1557528"/>
                </a:lnTo>
                <a:lnTo>
                  <a:pt x="0" y="1569732"/>
                </a:lnTo>
                <a:lnTo>
                  <a:pt x="8732520" y="1569732"/>
                </a:lnTo>
                <a:lnTo>
                  <a:pt x="8732520" y="1557528"/>
                </a:lnTo>
                <a:close/>
              </a:path>
              <a:path w="8732520" h="4685030">
                <a:moveTo>
                  <a:pt x="8732520" y="1292352"/>
                </a:moveTo>
                <a:lnTo>
                  <a:pt x="0" y="1292352"/>
                </a:lnTo>
                <a:lnTo>
                  <a:pt x="0" y="1304556"/>
                </a:lnTo>
                <a:lnTo>
                  <a:pt x="8732520" y="1304556"/>
                </a:lnTo>
                <a:lnTo>
                  <a:pt x="8732520" y="1292352"/>
                </a:lnTo>
                <a:close/>
              </a:path>
              <a:path w="8732520" h="4685030">
                <a:moveTo>
                  <a:pt x="8732520" y="1036320"/>
                </a:moveTo>
                <a:lnTo>
                  <a:pt x="0" y="1036320"/>
                </a:lnTo>
                <a:lnTo>
                  <a:pt x="0" y="1048512"/>
                </a:lnTo>
                <a:lnTo>
                  <a:pt x="8732520" y="1048512"/>
                </a:lnTo>
                <a:lnTo>
                  <a:pt x="8732520" y="1036320"/>
                </a:lnTo>
                <a:close/>
              </a:path>
              <a:path w="8732520" h="4685030">
                <a:moveTo>
                  <a:pt x="8732520" y="771144"/>
                </a:moveTo>
                <a:lnTo>
                  <a:pt x="0" y="771144"/>
                </a:lnTo>
                <a:lnTo>
                  <a:pt x="0" y="783336"/>
                </a:lnTo>
                <a:lnTo>
                  <a:pt x="8732520" y="783336"/>
                </a:lnTo>
                <a:lnTo>
                  <a:pt x="8732520" y="771144"/>
                </a:lnTo>
                <a:close/>
              </a:path>
              <a:path w="8732520" h="4685030">
                <a:moveTo>
                  <a:pt x="8732520" y="518160"/>
                </a:moveTo>
                <a:lnTo>
                  <a:pt x="0" y="518160"/>
                </a:lnTo>
                <a:lnTo>
                  <a:pt x="0" y="530352"/>
                </a:lnTo>
                <a:lnTo>
                  <a:pt x="8732520" y="530352"/>
                </a:lnTo>
                <a:lnTo>
                  <a:pt x="8732520" y="518160"/>
                </a:lnTo>
                <a:close/>
              </a:path>
              <a:path w="8732520" h="4685030">
                <a:moveTo>
                  <a:pt x="8732520" y="252984"/>
                </a:moveTo>
                <a:lnTo>
                  <a:pt x="0" y="252984"/>
                </a:lnTo>
                <a:lnTo>
                  <a:pt x="0" y="265176"/>
                </a:lnTo>
                <a:lnTo>
                  <a:pt x="8732520" y="265176"/>
                </a:lnTo>
                <a:lnTo>
                  <a:pt x="8732520" y="252984"/>
                </a:lnTo>
                <a:close/>
              </a:path>
              <a:path w="8732520" h="4685030">
                <a:moveTo>
                  <a:pt x="8732520" y="0"/>
                </a:moveTo>
                <a:lnTo>
                  <a:pt x="0" y="0"/>
                </a:lnTo>
                <a:lnTo>
                  <a:pt x="0" y="12192"/>
                </a:lnTo>
                <a:lnTo>
                  <a:pt x="8732520" y="12192"/>
                </a:lnTo>
                <a:lnTo>
                  <a:pt x="87325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55091" y="7619"/>
            <a:ext cx="60960" cy="5130165"/>
          </a:xfrm>
          <a:custGeom>
            <a:avLst/>
            <a:gdLst/>
            <a:ahLst/>
            <a:cxnLst/>
            <a:rect l="l" t="t" r="r" b="b"/>
            <a:pathLst>
              <a:path w="60959" h="5130165">
                <a:moveTo>
                  <a:pt x="0" y="0"/>
                </a:moveTo>
                <a:lnTo>
                  <a:pt x="0" y="5129783"/>
                </a:lnTo>
              </a:path>
              <a:path w="60959" h="5130165">
                <a:moveTo>
                  <a:pt x="60959" y="0"/>
                </a:moveTo>
                <a:lnTo>
                  <a:pt x="60959" y="5129783"/>
                </a:lnTo>
              </a:path>
            </a:pathLst>
          </a:custGeom>
          <a:ln w="9144">
            <a:solidFill>
              <a:srgbClr val="1C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6704" y="1574418"/>
            <a:ext cx="4990591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C45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010" y="1126312"/>
            <a:ext cx="8205978" cy="3374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C45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0"/>
            <a:ext cx="8425180" cy="5145405"/>
          </a:xfrm>
          <a:custGeom>
            <a:avLst/>
            <a:gdLst/>
            <a:ahLst/>
            <a:cxnLst/>
            <a:rect l="l" t="t" r="r" b="b"/>
            <a:pathLst>
              <a:path w="8425180" h="5145405">
                <a:moveTo>
                  <a:pt x="0" y="5145024"/>
                </a:moveTo>
                <a:lnTo>
                  <a:pt x="8424672" y="5145024"/>
                </a:lnTo>
                <a:lnTo>
                  <a:pt x="8424672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4" name="object 4"/>
            <p:cNvSpPr/>
            <p:nvPr/>
          </p:nvSpPr>
          <p:spPr>
            <a:xfrm>
              <a:off x="716280" y="126"/>
              <a:ext cx="8427720" cy="5142230"/>
            </a:xfrm>
            <a:custGeom>
              <a:avLst/>
              <a:gdLst/>
              <a:ahLst/>
              <a:cxnLst/>
              <a:rect l="l" t="t" r="r" b="b"/>
              <a:pathLst>
                <a:path w="8427720" h="5142230">
                  <a:moveTo>
                    <a:pt x="2336" y="0"/>
                  </a:moveTo>
                  <a:lnTo>
                    <a:pt x="0" y="5141783"/>
                  </a:lnTo>
                  <a:lnTo>
                    <a:pt x="8427720" y="5141783"/>
                  </a:lnTo>
                  <a:lnTo>
                    <a:pt x="8427720" y="5100032"/>
                  </a:lnTo>
                  <a:lnTo>
                    <a:pt x="5425898" y="4277669"/>
                  </a:lnTo>
                  <a:lnTo>
                    <a:pt x="2864567" y="2524723"/>
                  </a:lnTo>
                  <a:lnTo>
                    <a:pt x="1145151" y="800258"/>
                  </a:lnTo>
                  <a:lnTo>
                    <a:pt x="516674" y="21589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AFD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5648" y="1136903"/>
              <a:ext cx="5633085" cy="2871470"/>
            </a:xfrm>
            <a:custGeom>
              <a:avLst/>
              <a:gdLst/>
              <a:ahLst/>
              <a:cxnLst/>
              <a:rect l="l" t="t" r="r" b="b"/>
              <a:pathLst>
                <a:path w="5633084" h="2871470">
                  <a:moveTo>
                    <a:pt x="5297043" y="0"/>
                  </a:moveTo>
                  <a:lnTo>
                    <a:pt x="335660" y="0"/>
                  </a:lnTo>
                  <a:lnTo>
                    <a:pt x="332022" y="49610"/>
                  </a:lnTo>
                  <a:lnTo>
                    <a:pt x="321452" y="96957"/>
                  </a:lnTo>
                  <a:lnTo>
                    <a:pt x="304470" y="141523"/>
                  </a:lnTo>
                  <a:lnTo>
                    <a:pt x="281593" y="182788"/>
                  </a:lnTo>
                  <a:lnTo>
                    <a:pt x="253342" y="220234"/>
                  </a:lnTo>
                  <a:lnTo>
                    <a:pt x="220234" y="253342"/>
                  </a:lnTo>
                  <a:lnTo>
                    <a:pt x="182788" y="281593"/>
                  </a:lnTo>
                  <a:lnTo>
                    <a:pt x="141523" y="304470"/>
                  </a:lnTo>
                  <a:lnTo>
                    <a:pt x="96957" y="321452"/>
                  </a:lnTo>
                  <a:lnTo>
                    <a:pt x="49610" y="332022"/>
                  </a:lnTo>
                  <a:lnTo>
                    <a:pt x="0" y="335661"/>
                  </a:lnTo>
                  <a:lnTo>
                    <a:pt x="0" y="2535555"/>
                  </a:lnTo>
                  <a:lnTo>
                    <a:pt x="49610" y="2539193"/>
                  </a:lnTo>
                  <a:lnTo>
                    <a:pt x="96957" y="2549763"/>
                  </a:lnTo>
                  <a:lnTo>
                    <a:pt x="141523" y="2566745"/>
                  </a:lnTo>
                  <a:lnTo>
                    <a:pt x="182788" y="2589622"/>
                  </a:lnTo>
                  <a:lnTo>
                    <a:pt x="220234" y="2617873"/>
                  </a:lnTo>
                  <a:lnTo>
                    <a:pt x="253342" y="2650981"/>
                  </a:lnTo>
                  <a:lnTo>
                    <a:pt x="281593" y="2688427"/>
                  </a:lnTo>
                  <a:lnTo>
                    <a:pt x="304470" y="2729692"/>
                  </a:lnTo>
                  <a:lnTo>
                    <a:pt x="321452" y="2774258"/>
                  </a:lnTo>
                  <a:lnTo>
                    <a:pt x="332022" y="2821605"/>
                  </a:lnTo>
                  <a:lnTo>
                    <a:pt x="335660" y="2871216"/>
                  </a:lnTo>
                  <a:lnTo>
                    <a:pt x="5297043" y="2871216"/>
                  </a:lnTo>
                  <a:lnTo>
                    <a:pt x="5300681" y="2821605"/>
                  </a:lnTo>
                  <a:lnTo>
                    <a:pt x="5311251" y="2774258"/>
                  </a:lnTo>
                  <a:lnTo>
                    <a:pt x="5328233" y="2729692"/>
                  </a:lnTo>
                  <a:lnTo>
                    <a:pt x="5351110" y="2688427"/>
                  </a:lnTo>
                  <a:lnTo>
                    <a:pt x="5379361" y="2650981"/>
                  </a:lnTo>
                  <a:lnTo>
                    <a:pt x="5412469" y="2617873"/>
                  </a:lnTo>
                  <a:lnTo>
                    <a:pt x="5449915" y="2589622"/>
                  </a:lnTo>
                  <a:lnTo>
                    <a:pt x="5491180" y="2566745"/>
                  </a:lnTo>
                  <a:lnTo>
                    <a:pt x="5535746" y="2549763"/>
                  </a:lnTo>
                  <a:lnTo>
                    <a:pt x="5583093" y="2539193"/>
                  </a:lnTo>
                  <a:lnTo>
                    <a:pt x="5632704" y="2535555"/>
                  </a:lnTo>
                  <a:lnTo>
                    <a:pt x="5632704" y="335661"/>
                  </a:lnTo>
                  <a:lnTo>
                    <a:pt x="5583093" y="332022"/>
                  </a:lnTo>
                  <a:lnTo>
                    <a:pt x="5535746" y="321452"/>
                  </a:lnTo>
                  <a:lnTo>
                    <a:pt x="5491180" y="304470"/>
                  </a:lnTo>
                  <a:lnTo>
                    <a:pt x="5449915" y="281593"/>
                  </a:lnTo>
                  <a:lnTo>
                    <a:pt x="5412469" y="253342"/>
                  </a:lnTo>
                  <a:lnTo>
                    <a:pt x="5379361" y="220234"/>
                  </a:lnTo>
                  <a:lnTo>
                    <a:pt x="5351110" y="182788"/>
                  </a:lnTo>
                  <a:lnTo>
                    <a:pt x="5328233" y="141523"/>
                  </a:lnTo>
                  <a:lnTo>
                    <a:pt x="5311251" y="96957"/>
                  </a:lnTo>
                  <a:lnTo>
                    <a:pt x="5300681" y="49610"/>
                  </a:lnTo>
                  <a:lnTo>
                    <a:pt x="529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5648" y="1136903"/>
              <a:ext cx="5633085" cy="2871470"/>
            </a:xfrm>
            <a:custGeom>
              <a:avLst/>
              <a:gdLst/>
              <a:ahLst/>
              <a:cxnLst/>
              <a:rect l="l" t="t" r="r" b="b"/>
              <a:pathLst>
                <a:path w="5633084" h="2871470">
                  <a:moveTo>
                    <a:pt x="0" y="335661"/>
                  </a:moveTo>
                  <a:lnTo>
                    <a:pt x="49610" y="332022"/>
                  </a:lnTo>
                  <a:lnTo>
                    <a:pt x="96957" y="321452"/>
                  </a:lnTo>
                  <a:lnTo>
                    <a:pt x="141523" y="304470"/>
                  </a:lnTo>
                  <a:lnTo>
                    <a:pt x="182788" y="281593"/>
                  </a:lnTo>
                  <a:lnTo>
                    <a:pt x="220234" y="253342"/>
                  </a:lnTo>
                  <a:lnTo>
                    <a:pt x="253342" y="220234"/>
                  </a:lnTo>
                  <a:lnTo>
                    <a:pt x="281593" y="182788"/>
                  </a:lnTo>
                  <a:lnTo>
                    <a:pt x="304470" y="141523"/>
                  </a:lnTo>
                  <a:lnTo>
                    <a:pt x="321452" y="96957"/>
                  </a:lnTo>
                  <a:lnTo>
                    <a:pt x="332022" y="49610"/>
                  </a:lnTo>
                  <a:lnTo>
                    <a:pt x="335660" y="0"/>
                  </a:lnTo>
                  <a:lnTo>
                    <a:pt x="5297043" y="0"/>
                  </a:lnTo>
                  <a:lnTo>
                    <a:pt x="5300681" y="49610"/>
                  </a:lnTo>
                  <a:lnTo>
                    <a:pt x="5311251" y="96957"/>
                  </a:lnTo>
                  <a:lnTo>
                    <a:pt x="5328233" y="141523"/>
                  </a:lnTo>
                  <a:lnTo>
                    <a:pt x="5351110" y="182788"/>
                  </a:lnTo>
                  <a:lnTo>
                    <a:pt x="5379361" y="220234"/>
                  </a:lnTo>
                  <a:lnTo>
                    <a:pt x="5412469" y="253342"/>
                  </a:lnTo>
                  <a:lnTo>
                    <a:pt x="5449915" y="281593"/>
                  </a:lnTo>
                  <a:lnTo>
                    <a:pt x="5491180" y="304470"/>
                  </a:lnTo>
                  <a:lnTo>
                    <a:pt x="5535746" y="321452"/>
                  </a:lnTo>
                  <a:lnTo>
                    <a:pt x="5583093" y="332022"/>
                  </a:lnTo>
                  <a:lnTo>
                    <a:pt x="5632704" y="335661"/>
                  </a:lnTo>
                  <a:lnTo>
                    <a:pt x="5632704" y="2535555"/>
                  </a:lnTo>
                  <a:lnTo>
                    <a:pt x="5583093" y="2539193"/>
                  </a:lnTo>
                  <a:lnTo>
                    <a:pt x="5535746" y="2549763"/>
                  </a:lnTo>
                  <a:lnTo>
                    <a:pt x="5491180" y="2566745"/>
                  </a:lnTo>
                  <a:lnTo>
                    <a:pt x="5449915" y="2589622"/>
                  </a:lnTo>
                  <a:lnTo>
                    <a:pt x="5412469" y="2617873"/>
                  </a:lnTo>
                  <a:lnTo>
                    <a:pt x="5379361" y="2650981"/>
                  </a:lnTo>
                  <a:lnTo>
                    <a:pt x="5351110" y="2688427"/>
                  </a:lnTo>
                  <a:lnTo>
                    <a:pt x="5328233" y="2729692"/>
                  </a:lnTo>
                  <a:lnTo>
                    <a:pt x="5311251" y="2774258"/>
                  </a:lnTo>
                  <a:lnTo>
                    <a:pt x="5300681" y="2821605"/>
                  </a:lnTo>
                  <a:lnTo>
                    <a:pt x="5297043" y="2871216"/>
                  </a:lnTo>
                  <a:lnTo>
                    <a:pt x="335660" y="2871216"/>
                  </a:lnTo>
                  <a:lnTo>
                    <a:pt x="332022" y="2821605"/>
                  </a:lnTo>
                  <a:lnTo>
                    <a:pt x="321452" y="2774258"/>
                  </a:lnTo>
                  <a:lnTo>
                    <a:pt x="304470" y="2729692"/>
                  </a:lnTo>
                  <a:lnTo>
                    <a:pt x="281593" y="2688427"/>
                  </a:lnTo>
                  <a:lnTo>
                    <a:pt x="253342" y="2650981"/>
                  </a:lnTo>
                  <a:lnTo>
                    <a:pt x="220234" y="2617873"/>
                  </a:lnTo>
                  <a:lnTo>
                    <a:pt x="182788" y="2589622"/>
                  </a:lnTo>
                  <a:lnTo>
                    <a:pt x="141523" y="2566745"/>
                  </a:lnTo>
                  <a:lnTo>
                    <a:pt x="96957" y="2549763"/>
                  </a:lnTo>
                  <a:lnTo>
                    <a:pt x="49610" y="2539193"/>
                  </a:lnTo>
                  <a:lnTo>
                    <a:pt x="0" y="2535555"/>
                  </a:lnTo>
                  <a:lnTo>
                    <a:pt x="0" y="335661"/>
                  </a:lnTo>
                  <a:close/>
                </a:path>
                <a:path w="5633084" h="2871470">
                  <a:moveTo>
                    <a:pt x="816863" y="1981200"/>
                  </a:moveTo>
                  <a:lnTo>
                    <a:pt x="4815205" y="198120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61655" y="0"/>
              <a:ext cx="982344" cy="1349375"/>
            </a:xfrm>
            <a:custGeom>
              <a:avLst/>
              <a:gdLst/>
              <a:ahLst/>
              <a:cxnLst/>
              <a:rect l="l" t="t" r="r" b="b"/>
              <a:pathLst>
                <a:path w="982345" h="1349375">
                  <a:moveTo>
                    <a:pt x="56063" y="1140078"/>
                  </a:moveTo>
                  <a:lnTo>
                    <a:pt x="11175" y="1140078"/>
                  </a:lnTo>
                  <a:lnTo>
                    <a:pt x="11811" y="1140967"/>
                  </a:lnTo>
                  <a:lnTo>
                    <a:pt x="12953" y="1141856"/>
                  </a:lnTo>
                  <a:lnTo>
                    <a:pt x="14350" y="1142110"/>
                  </a:lnTo>
                  <a:lnTo>
                    <a:pt x="60869" y="1155072"/>
                  </a:lnTo>
                  <a:lnTo>
                    <a:pt x="107532" y="1167605"/>
                  </a:lnTo>
                  <a:lnTo>
                    <a:pt x="201256" y="1191472"/>
                  </a:lnTo>
                  <a:lnTo>
                    <a:pt x="295455" y="1213882"/>
                  </a:lnTo>
                  <a:lnTo>
                    <a:pt x="437499" y="1245138"/>
                  </a:lnTo>
                  <a:lnTo>
                    <a:pt x="587908" y="1275656"/>
                  </a:lnTo>
                  <a:lnTo>
                    <a:pt x="982345" y="1348949"/>
                  </a:lnTo>
                  <a:lnTo>
                    <a:pt x="982345" y="1330352"/>
                  </a:lnTo>
                  <a:lnTo>
                    <a:pt x="56063" y="1140078"/>
                  </a:lnTo>
                  <a:close/>
                </a:path>
                <a:path w="982345" h="1349375">
                  <a:moveTo>
                    <a:pt x="260840" y="0"/>
                  </a:moveTo>
                  <a:lnTo>
                    <a:pt x="242738" y="0"/>
                  </a:lnTo>
                  <a:lnTo>
                    <a:pt x="238567" y="19915"/>
                  </a:lnTo>
                  <a:lnTo>
                    <a:pt x="228157" y="71707"/>
                  </a:lnTo>
                  <a:lnTo>
                    <a:pt x="218058" y="123594"/>
                  </a:lnTo>
                  <a:lnTo>
                    <a:pt x="208168" y="175545"/>
                  </a:lnTo>
                  <a:lnTo>
                    <a:pt x="188613" y="279531"/>
                  </a:lnTo>
                  <a:lnTo>
                    <a:pt x="178746" y="331509"/>
                  </a:lnTo>
                  <a:lnTo>
                    <a:pt x="168684" y="383439"/>
                  </a:lnTo>
                  <a:lnTo>
                    <a:pt x="158327" y="435294"/>
                  </a:lnTo>
                  <a:lnTo>
                    <a:pt x="147574" y="487044"/>
                  </a:lnTo>
                  <a:lnTo>
                    <a:pt x="136941" y="536764"/>
                  </a:lnTo>
                  <a:lnTo>
                    <a:pt x="126155" y="586454"/>
                  </a:lnTo>
                  <a:lnTo>
                    <a:pt x="115228" y="636117"/>
                  </a:lnTo>
                  <a:lnTo>
                    <a:pt x="104173" y="685755"/>
                  </a:lnTo>
                  <a:lnTo>
                    <a:pt x="93002" y="735369"/>
                  </a:lnTo>
                  <a:lnTo>
                    <a:pt x="81728" y="784962"/>
                  </a:lnTo>
                  <a:lnTo>
                    <a:pt x="70364" y="834536"/>
                  </a:lnTo>
                  <a:lnTo>
                    <a:pt x="58924" y="884093"/>
                  </a:lnTo>
                  <a:lnTo>
                    <a:pt x="47419" y="933635"/>
                  </a:lnTo>
                  <a:lnTo>
                    <a:pt x="35863" y="983165"/>
                  </a:lnTo>
                  <a:lnTo>
                    <a:pt x="24269" y="1032683"/>
                  </a:lnTo>
                  <a:lnTo>
                    <a:pt x="935" y="1132077"/>
                  </a:lnTo>
                  <a:lnTo>
                    <a:pt x="0" y="1136522"/>
                  </a:lnTo>
                  <a:lnTo>
                    <a:pt x="3301" y="1139697"/>
                  </a:lnTo>
                  <a:lnTo>
                    <a:pt x="6985" y="1140459"/>
                  </a:lnTo>
                  <a:lnTo>
                    <a:pt x="8381" y="1140713"/>
                  </a:lnTo>
                  <a:lnTo>
                    <a:pt x="9905" y="1140713"/>
                  </a:lnTo>
                  <a:lnTo>
                    <a:pt x="11175" y="1140078"/>
                  </a:lnTo>
                  <a:lnTo>
                    <a:pt x="56063" y="1140078"/>
                  </a:lnTo>
                  <a:lnTo>
                    <a:pt x="16383" y="1132077"/>
                  </a:lnTo>
                  <a:lnTo>
                    <a:pt x="28028" y="1082121"/>
                  </a:lnTo>
                  <a:lnTo>
                    <a:pt x="39754" y="1032121"/>
                  </a:lnTo>
                  <a:lnTo>
                    <a:pt x="87027" y="831718"/>
                  </a:lnTo>
                  <a:lnTo>
                    <a:pt x="98825" y="781525"/>
                  </a:lnTo>
                  <a:lnTo>
                    <a:pt x="110569" y="731297"/>
                  </a:lnTo>
                  <a:lnTo>
                    <a:pt x="122237" y="681037"/>
                  </a:lnTo>
                  <a:lnTo>
                    <a:pt x="133807" y="630745"/>
                  </a:lnTo>
                  <a:lnTo>
                    <a:pt x="145255" y="580423"/>
                  </a:lnTo>
                  <a:lnTo>
                    <a:pt x="156561" y="530074"/>
                  </a:lnTo>
                  <a:lnTo>
                    <a:pt x="167700" y="479697"/>
                  </a:lnTo>
                  <a:lnTo>
                    <a:pt x="178651" y="429295"/>
                  </a:lnTo>
                  <a:lnTo>
                    <a:pt x="189391" y="378869"/>
                  </a:lnTo>
                  <a:lnTo>
                    <a:pt x="199898" y="328421"/>
                  </a:lnTo>
                  <a:lnTo>
                    <a:pt x="210134" y="278082"/>
                  </a:lnTo>
                  <a:lnTo>
                    <a:pt x="220085" y="227730"/>
                  </a:lnTo>
                  <a:lnTo>
                    <a:pt x="229728" y="177362"/>
                  </a:lnTo>
                  <a:lnTo>
                    <a:pt x="239043" y="126975"/>
                  </a:lnTo>
                  <a:lnTo>
                    <a:pt x="248006" y="76567"/>
                  </a:lnTo>
                  <a:lnTo>
                    <a:pt x="256818" y="24764"/>
                  </a:lnTo>
                  <a:lnTo>
                    <a:pt x="260840" y="0"/>
                  </a:lnTo>
                  <a:close/>
                </a:path>
                <a:path w="982345" h="1349375">
                  <a:moveTo>
                    <a:pt x="982345" y="1650"/>
                  </a:moveTo>
                  <a:lnTo>
                    <a:pt x="934847" y="1650"/>
                  </a:lnTo>
                  <a:lnTo>
                    <a:pt x="953849" y="4587"/>
                  </a:lnTo>
                  <a:lnTo>
                    <a:pt x="963189" y="5776"/>
                  </a:lnTo>
                  <a:lnTo>
                    <a:pt x="972566" y="6476"/>
                  </a:lnTo>
                  <a:lnTo>
                    <a:pt x="965999" y="16321"/>
                  </a:lnTo>
                  <a:lnTo>
                    <a:pt x="961564" y="26654"/>
                  </a:lnTo>
                  <a:lnTo>
                    <a:pt x="960439" y="37534"/>
                  </a:lnTo>
                  <a:lnTo>
                    <a:pt x="963802" y="49021"/>
                  </a:lnTo>
                  <a:lnTo>
                    <a:pt x="970113" y="57939"/>
                  </a:lnTo>
                  <a:lnTo>
                    <a:pt x="978471" y="65023"/>
                  </a:lnTo>
                  <a:lnTo>
                    <a:pt x="982345" y="67093"/>
                  </a:lnTo>
                  <a:lnTo>
                    <a:pt x="982345" y="46841"/>
                  </a:lnTo>
                  <a:lnTo>
                    <a:pt x="978292" y="41552"/>
                  </a:lnTo>
                  <a:lnTo>
                    <a:pt x="974725" y="28574"/>
                  </a:lnTo>
                  <a:lnTo>
                    <a:pt x="978396" y="16835"/>
                  </a:lnTo>
                  <a:lnTo>
                    <a:pt x="982345" y="13094"/>
                  </a:lnTo>
                  <a:lnTo>
                    <a:pt x="982345" y="1650"/>
                  </a:lnTo>
                  <a:close/>
                </a:path>
                <a:path w="982345" h="1349375">
                  <a:moveTo>
                    <a:pt x="869286" y="0"/>
                  </a:moveTo>
                  <a:lnTo>
                    <a:pt x="856568" y="0"/>
                  </a:lnTo>
                  <a:lnTo>
                    <a:pt x="856053" y="1381"/>
                  </a:lnTo>
                  <a:lnTo>
                    <a:pt x="857392" y="19653"/>
                  </a:lnTo>
                  <a:lnTo>
                    <a:pt x="866566" y="35020"/>
                  </a:lnTo>
                  <a:lnTo>
                    <a:pt x="883539" y="43814"/>
                  </a:lnTo>
                  <a:lnTo>
                    <a:pt x="884174" y="43941"/>
                  </a:lnTo>
                  <a:lnTo>
                    <a:pt x="884681" y="44068"/>
                  </a:lnTo>
                  <a:lnTo>
                    <a:pt x="885317" y="44068"/>
                  </a:lnTo>
                  <a:lnTo>
                    <a:pt x="903735" y="42298"/>
                  </a:lnTo>
                  <a:lnTo>
                    <a:pt x="920750" y="32670"/>
                  </a:lnTo>
                  <a:lnTo>
                    <a:pt x="921592" y="31622"/>
                  </a:lnTo>
                  <a:lnTo>
                    <a:pt x="897001" y="31622"/>
                  </a:lnTo>
                  <a:lnTo>
                    <a:pt x="887856" y="29717"/>
                  </a:lnTo>
                  <a:lnTo>
                    <a:pt x="886078" y="29209"/>
                  </a:lnTo>
                  <a:lnTo>
                    <a:pt x="884301" y="28447"/>
                  </a:lnTo>
                  <a:lnTo>
                    <a:pt x="873593" y="20720"/>
                  </a:lnTo>
                  <a:lnTo>
                    <a:pt x="868457" y="9016"/>
                  </a:lnTo>
                  <a:lnTo>
                    <a:pt x="869286" y="0"/>
                  </a:lnTo>
                  <a:close/>
                </a:path>
                <a:path w="982345" h="1349375">
                  <a:moveTo>
                    <a:pt x="982345" y="0"/>
                  </a:moveTo>
                  <a:lnTo>
                    <a:pt x="919830" y="0"/>
                  </a:lnTo>
                  <a:lnTo>
                    <a:pt x="920617" y="5137"/>
                  </a:lnTo>
                  <a:lnTo>
                    <a:pt x="918956" y="12811"/>
                  </a:lnTo>
                  <a:lnTo>
                    <a:pt x="915461" y="19698"/>
                  </a:lnTo>
                  <a:lnTo>
                    <a:pt x="911098" y="24764"/>
                  </a:lnTo>
                  <a:lnTo>
                    <a:pt x="904494" y="29717"/>
                  </a:lnTo>
                  <a:lnTo>
                    <a:pt x="897001" y="31622"/>
                  </a:lnTo>
                  <a:lnTo>
                    <a:pt x="921592" y="31622"/>
                  </a:lnTo>
                  <a:lnTo>
                    <a:pt x="932430" y="18137"/>
                  </a:lnTo>
                  <a:lnTo>
                    <a:pt x="934847" y="1650"/>
                  </a:lnTo>
                  <a:lnTo>
                    <a:pt x="982345" y="1650"/>
                  </a:lnTo>
                  <a:lnTo>
                    <a:pt x="982345" y="0"/>
                  </a:lnTo>
                  <a:close/>
                </a:path>
                <a:path w="982345" h="1349375">
                  <a:moveTo>
                    <a:pt x="774155" y="0"/>
                  </a:moveTo>
                  <a:lnTo>
                    <a:pt x="757453" y="0"/>
                  </a:lnTo>
                  <a:lnTo>
                    <a:pt x="767849" y="15974"/>
                  </a:lnTo>
                  <a:lnTo>
                    <a:pt x="787019" y="25399"/>
                  </a:lnTo>
                  <a:lnTo>
                    <a:pt x="788035" y="25653"/>
                  </a:lnTo>
                  <a:lnTo>
                    <a:pt x="789940" y="25907"/>
                  </a:lnTo>
                  <a:lnTo>
                    <a:pt x="809936" y="23574"/>
                  </a:lnTo>
                  <a:lnTo>
                    <a:pt x="824753" y="12668"/>
                  </a:lnTo>
                  <a:lnTo>
                    <a:pt x="825116" y="11937"/>
                  </a:lnTo>
                  <a:lnTo>
                    <a:pt x="790067" y="11937"/>
                  </a:lnTo>
                  <a:lnTo>
                    <a:pt x="775803" y="3849"/>
                  </a:lnTo>
                  <a:lnTo>
                    <a:pt x="774155" y="0"/>
                  </a:lnTo>
                  <a:close/>
                </a:path>
                <a:path w="982345" h="1349375">
                  <a:moveTo>
                    <a:pt x="831037" y="0"/>
                  </a:moveTo>
                  <a:lnTo>
                    <a:pt x="815854" y="0"/>
                  </a:lnTo>
                  <a:lnTo>
                    <a:pt x="815228" y="1793"/>
                  </a:lnTo>
                  <a:lnTo>
                    <a:pt x="805047" y="10658"/>
                  </a:lnTo>
                  <a:lnTo>
                    <a:pt x="790067" y="11937"/>
                  </a:lnTo>
                  <a:lnTo>
                    <a:pt x="825116" y="11937"/>
                  </a:lnTo>
                  <a:lnTo>
                    <a:pt x="831037" y="0"/>
                  </a:lnTo>
                  <a:close/>
                </a:path>
                <a:path w="982345" h="1349375">
                  <a:moveTo>
                    <a:pt x="708751" y="0"/>
                  </a:moveTo>
                  <a:lnTo>
                    <a:pt x="663190" y="0"/>
                  </a:lnTo>
                  <a:lnTo>
                    <a:pt x="675894" y="6603"/>
                  </a:lnTo>
                  <a:lnTo>
                    <a:pt x="678434" y="7238"/>
                  </a:lnTo>
                  <a:lnTo>
                    <a:pt x="681101" y="7492"/>
                  </a:lnTo>
                  <a:lnTo>
                    <a:pt x="684149" y="7619"/>
                  </a:lnTo>
                  <a:lnTo>
                    <a:pt x="705062" y="3460"/>
                  </a:lnTo>
                  <a:lnTo>
                    <a:pt x="708751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78038" y="9552"/>
              <a:ext cx="966469" cy="1320800"/>
            </a:xfrm>
            <a:custGeom>
              <a:avLst/>
              <a:gdLst/>
              <a:ahLst/>
              <a:cxnLst/>
              <a:rect l="l" t="t" r="r" b="b"/>
              <a:pathLst>
                <a:path w="966470" h="1320800">
                  <a:moveTo>
                    <a:pt x="741070" y="0"/>
                  </a:moveTo>
                  <a:lnTo>
                    <a:pt x="244457" y="0"/>
                  </a:lnTo>
                  <a:lnTo>
                    <a:pt x="240213" y="25400"/>
                  </a:lnTo>
                  <a:lnTo>
                    <a:pt x="231623" y="76200"/>
                  </a:lnTo>
                  <a:lnTo>
                    <a:pt x="222660" y="127000"/>
                  </a:lnTo>
                  <a:lnTo>
                    <a:pt x="213345" y="177800"/>
                  </a:lnTo>
                  <a:lnTo>
                    <a:pt x="203702" y="228600"/>
                  </a:lnTo>
                  <a:lnTo>
                    <a:pt x="193751" y="279400"/>
                  </a:lnTo>
                  <a:lnTo>
                    <a:pt x="183514" y="330200"/>
                  </a:lnTo>
                  <a:lnTo>
                    <a:pt x="173008" y="381000"/>
                  </a:lnTo>
                  <a:lnTo>
                    <a:pt x="162268" y="431800"/>
                  </a:lnTo>
                  <a:lnTo>
                    <a:pt x="151317" y="482600"/>
                  </a:lnTo>
                  <a:lnTo>
                    <a:pt x="140178" y="520700"/>
                  </a:lnTo>
                  <a:lnTo>
                    <a:pt x="128872" y="571500"/>
                  </a:lnTo>
                  <a:lnTo>
                    <a:pt x="117424" y="622300"/>
                  </a:lnTo>
                  <a:lnTo>
                    <a:pt x="105854" y="673100"/>
                  </a:lnTo>
                  <a:lnTo>
                    <a:pt x="94186" y="723900"/>
                  </a:lnTo>
                  <a:lnTo>
                    <a:pt x="82442" y="774700"/>
                  </a:lnTo>
                  <a:lnTo>
                    <a:pt x="70644" y="825500"/>
                  </a:lnTo>
                  <a:lnTo>
                    <a:pt x="35157" y="977900"/>
                  </a:lnTo>
                  <a:lnTo>
                    <a:pt x="23371" y="1028700"/>
                  </a:lnTo>
                  <a:lnTo>
                    <a:pt x="11645" y="1079500"/>
                  </a:lnTo>
                  <a:lnTo>
                    <a:pt x="0" y="1130300"/>
                  </a:lnTo>
                  <a:lnTo>
                    <a:pt x="37907" y="1130300"/>
                  </a:lnTo>
                  <a:lnTo>
                    <a:pt x="75803" y="1143000"/>
                  </a:lnTo>
                  <a:lnTo>
                    <a:pt x="151510" y="1155700"/>
                  </a:lnTo>
                  <a:lnTo>
                    <a:pt x="349655" y="1206500"/>
                  </a:lnTo>
                  <a:lnTo>
                    <a:pt x="547716" y="1244600"/>
                  </a:lnTo>
                  <a:lnTo>
                    <a:pt x="597244" y="1257300"/>
                  </a:lnTo>
                  <a:lnTo>
                    <a:pt x="646785" y="1257300"/>
                  </a:lnTo>
                  <a:lnTo>
                    <a:pt x="845545" y="1308100"/>
                  </a:lnTo>
                  <a:lnTo>
                    <a:pt x="895329" y="1308100"/>
                  </a:lnTo>
                  <a:lnTo>
                    <a:pt x="945140" y="1320800"/>
                  </a:lnTo>
                  <a:lnTo>
                    <a:pt x="965961" y="1320800"/>
                  </a:lnTo>
                  <a:lnTo>
                    <a:pt x="965961" y="1143000"/>
                  </a:lnTo>
                  <a:lnTo>
                    <a:pt x="928340" y="1143000"/>
                  </a:lnTo>
                  <a:lnTo>
                    <a:pt x="829620" y="1117600"/>
                  </a:lnTo>
                  <a:lnTo>
                    <a:pt x="780148" y="1117600"/>
                  </a:lnTo>
                  <a:lnTo>
                    <a:pt x="681147" y="1092200"/>
                  </a:lnTo>
                  <a:lnTo>
                    <a:pt x="631683" y="1092200"/>
                  </a:lnTo>
                  <a:lnTo>
                    <a:pt x="532996" y="1066800"/>
                  </a:lnTo>
                  <a:lnTo>
                    <a:pt x="483838" y="1066800"/>
                  </a:lnTo>
                  <a:lnTo>
                    <a:pt x="434847" y="1054100"/>
                  </a:lnTo>
                  <a:lnTo>
                    <a:pt x="222674" y="1003300"/>
                  </a:lnTo>
                  <a:lnTo>
                    <a:pt x="170560" y="977900"/>
                  </a:lnTo>
                  <a:lnTo>
                    <a:pt x="598951" y="977900"/>
                  </a:lnTo>
                  <a:lnTo>
                    <a:pt x="445429" y="939800"/>
                  </a:lnTo>
                  <a:lnTo>
                    <a:pt x="394334" y="939800"/>
                  </a:lnTo>
                  <a:lnTo>
                    <a:pt x="343280" y="927100"/>
                  </a:lnTo>
                  <a:lnTo>
                    <a:pt x="264620" y="901700"/>
                  </a:lnTo>
                  <a:lnTo>
                    <a:pt x="225319" y="901700"/>
                  </a:lnTo>
                  <a:lnTo>
                    <a:pt x="186054" y="889000"/>
                  </a:lnTo>
                  <a:lnTo>
                    <a:pt x="178561" y="889000"/>
                  </a:lnTo>
                  <a:lnTo>
                    <a:pt x="180975" y="876300"/>
                  </a:lnTo>
                  <a:lnTo>
                    <a:pt x="517708" y="876300"/>
                  </a:lnTo>
                  <a:lnTo>
                    <a:pt x="314023" y="825500"/>
                  </a:lnTo>
                  <a:lnTo>
                    <a:pt x="263115" y="825500"/>
                  </a:lnTo>
                  <a:lnTo>
                    <a:pt x="212216" y="812800"/>
                  </a:lnTo>
                  <a:lnTo>
                    <a:pt x="204088" y="812800"/>
                  </a:lnTo>
                  <a:lnTo>
                    <a:pt x="206628" y="800100"/>
                  </a:lnTo>
                  <a:lnTo>
                    <a:pt x="601344" y="800100"/>
                  </a:lnTo>
                  <a:lnTo>
                    <a:pt x="460238" y="762000"/>
                  </a:lnTo>
                  <a:lnTo>
                    <a:pt x="413226" y="762000"/>
                  </a:lnTo>
                  <a:lnTo>
                    <a:pt x="225297" y="711200"/>
                  </a:lnTo>
                  <a:lnTo>
                    <a:pt x="609646" y="711200"/>
                  </a:lnTo>
                  <a:lnTo>
                    <a:pt x="557910" y="698500"/>
                  </a:lnTo>
                  <a:lnTo>
                    <a:pt x="419051" y="660400"/>
                  </a:lnTo>
                  <a:lnTo>
                    <a:pt x="372910" y="660400"/>
                  </a:lnTo>
                  <a:lnTo>
                    <a:pt x="235076" y="622300"/>
                  </a:lnTo>
                  <a:lnTo>
                    <a:pt x="229742" y="622300"/>
                  </a:lnTo>
                  <a:lnTo>
                    <a:pt x="231520" y="609600"/>
                  </a:lnTo>
                  <a:lnTo>
                    <a:pt x="660348" y="609600"/>
                  </a:lnTo>
                  <a:lnTo>
                    <a:pt x="464931" y="558800"/>
                  </a:lnTo>
                  <a:lnTo>
                    <a:pt x="416557" y="558800"/>
                  </a:lnTo>
                  <a:lnTo>
                    <a:pt x="271779" y="520700"/>
                  </a:lnTo>
                  <a:lnTo>
                    <a:pt x="266318" y="520700"/>
                  </a:lnTo>
                  <a:lnTo>
                    <a:pt x="268477" y="508000"/>
                  </a:lnTo>
                  <a:lnTo>
                    <a:pt x="670391" y="508000"/>
                  </a:lnTo>
                  <a:lnTo>
                    <a:pt x="569198" y="482600"/>
                  </a:lnTo>
                  <a:lnTo>
                    <a:pt x="518566" y="482600"/>
                  </a:lnTo>
                  <a:lnTo>
                    <a:pt x="367156" y="444500"/>
                  </a:lnTo>
                  <a:lnTo>
                    <a:pt x="323818" y="444500"/>
                  </a:lnTo>
                  <a:lnTo>
                    <a:pt x="302220" y="431800"/>
                  </a:lnTo>
                  <a:lnTo>
                    <a:pt x="276605" y="431800"/>
                  </a:lnTo>
                  <a:lnTo>
                    <a:pt x="278637" y="419100"/>
                  </a:lnTo>
                  <a:lnTo>
                    <a:pt x="655512" y="419100"/>
                  </a:lnTo>
                  <a:lnTo>
                    <a:pt x="506833" y="381000"/>
                  </a:lnTo>
                  <a:lnTo>
                    <a:pt x="457168" y="381000"/>
                  </a:lnTo>
                  <a:lnTo>
                    <a:pt x="309117" y="342900"/>
                  </a:lnTo>
                  <a:lnTo>
                    <a:pt x="305815" y="342900"/>
                  </a:lnTo>
                  <a:lnTo>
                    <a:pt x="306704" y="330200"/>
                  </a:lnTo>
                  <a:lnTo>
                    <a:pt x="749204" y="330200"/>
                  </a:lnTo>
                  <a:lnTo>
                    <a:pt x="649563" y="304800"/>
                  </a:lnTo>
                  <a:lnTo>
                    <a:pt x="599820" y="304800"/>
                  </a:lnTo>
                  <a:lnTo>
                    <a:pt x="459628" y="266700"/>
                  </a:lnTo>
                  <a:lnTo>
                    <a:pt x="412999" y="266700"/>
                  </a:lnTo>
                  <a:lnTo>
                    <a:pt x="319912" y="241300"/>
                  </a:lnTo>
                  <a:lnTo>
                    <a:pt x="316610" y="241300"/>
                  </a:lnTo>
                  <a:lnTo>
                    <a:pt x="317753" y="228600"/>
                  </a:lnTo>
                  <a:lnTo>
                    <a:pt x="965961" y="228600"/>
                  </a:lnTo>
                  <a:lnTo>
                    <a:pt x="965961" y="63500"/>
                  </a:lnTo>
                  <a:lnTo>
                    <a:pt x="962088" y="63500"/>
                  </a:lnTo>
                  <a:lnTo>
                    <a:pt x="953730" y="50800"/>
                  </a:lnTo>
                  <a:lnTo>
                    <a:pt x="947419" y="50800"/>
                  </a:lnTo>
                  <a:lnTo>
                    <a:pt x="944056" y="38100"/>
                  </a:lnTo>
                  <a:lnTo>
                    <a:pt x="850183" y="38100"/>
                  </a:lnTo>
                  <a:lnTo>
                    <a:pt x="845596" y="25400"/>
                  </a:lnTo>
                  <a:lnTo>
                    <a:pt x="770635" y="25400"/>
                  </a:lnTo>
                  <a:lnTo>
                    <a:pt x="751466" y="12700"/>
                  </a:lnTo>
                  <a:lnTo>
                    <a:pt x="741070" y="0"/>
                  </a:lnTo>
                  <a:close/>
                </a:path>
                <a:path w="966470" h="1320800">
                  <a:moveTo>
                    <a:pt x="598951" y="977900"/>
                  </a:moveTo>
                  <a:lnTo>
                    <a:pt x="172338" y="977900"/>
                  </a:lnTo>
                  <a:lnTo>
                    <a:pt x="265255" y="1003300"/>
                  </a:lnTo>
                  <a:lnTo>
                    <a:pt x="311910" y="1003300"/>
                  </a:lnTo>
                  <a:lnTo>
                    <a:pt x="358647" y="1016000"/>
                  </a:lnTo>
                  <a:lnTo>
                    <a:pt x="457265" y="1041400"/>
                  </a:lnTo>
                  <a:lnTo>
                    <a:pt x="506700" y="1041400"/>
                  </a:lnTo>
                  <a:lnTo>
                    <a:pt x="605733" y="1066800"/>
                  </a:lnTo>
                  <a:lnTo>
                    <a:pt x="655298" y="1066800"/>
                  </a:lnTo>
                  <a:lnTo>
                    <a:pt x="754436" y="1092200"/>
                  </a:lnTo>
                  <a:lnTo>
                    <a:pt x="803974" y="1092200"/>
                  </a:lnTo>
                  <a:lnTo>
                    <a:pt x="902904" y="1117600"/>
                  </a:lnTo>
                  <a:lnTo>
                    <a:pt x="952260" y="1117600"/>
                  </a:lnTo>
                  <a:lnTo>
                    <a:pt x="965961" y="1130300"/>
                  </a:lnTo>
                  <a:lnTo>
                    <a:pt x="965961" y="1041400"/>
                  </a:lnTo>
                  <a:lnTo>
                    <a:pt x="906297" y="1028700"/>
                  </a:lnTo>
                  <a:lnTo>
                    <a:pt x="855064" y="1028700"/>
                  </a:lnTo>
                  <a:lnTo>
                    <a:pt x="701350" y="990600"/>
                  </a:lnTo>
                  <a:lnTo>
                    <a:pt x="650125" y="990600"/>
                  </a:lnTo>
                  <a:lnTo>
                    <a:pt x="598951" y="977900"/>
                  </a:lnTo>
                  <a:close/>
                </a:path>
                <a:path w="966470" h="1320800">
                  <a:moveTo>
                    <a:pt x="517708" y="876300"/>
                  </a:moveTo>
                  <a:lnTo>
                    <a:pt x="188340" y="876300"/>
                  </a:lnTo>
                  <a:lnTo>
                    <a:pt x="286289" y="901700"/>
                  </a:lnTo>
                  <a:lnTo>
                    <a:pt x="335231" y="901700"/>
                  </a:lnTo>
                  <a:lnTo>
                    <a:pt x="433056" y="927100"/>
                  </a:lnTo>
                  <a:lnTo>
                    <a:pt x="481939" y="927100"/>
                  </a:lnTo>
                  <a:lnTo>
                    <a:pt x="628488" y="965200"/>
                  </a:lnTo>
                  <a:lnTo>
                    <a:pt x="677306" y="965200"/>
                  </a:lnTo>
                  <a:lnTo>
                    <a:pt x="823679" y="1003300"/>
                  </a:lnTo>
                  <a:lnTo>
                    <a:pt x="872445" y="1003300"/>
                  </a:lnTo>
                  <a:lnTo>
                    <a:pt x="921200" y="1016000"/>
                  </a:lnTo>
                  <a:lnTo>
                    <a:pt x="965961" y="1028700"/>
                  </a:lnTo>
                  <a:lnTo>
                    <a:pt x="965961" y="952500"/>
                  </a:lnTo>
                  <a:lnTo>
                    <a:pt x="874115" y="939800"/>
                  </a:lnTo>
                  <a:lnTo>
                    <a:pt x="619561" y="889000"/>
                  </a:lnTo>
                  <a:lnTo>
                    <a:pt x="517708" y="876300"/>
                  </a:lnTo>
                  <a:close/>
                </a:path>
                <a:path w="966470" h="1320800">
                  <a:moveTo>
                    <a:pt x="901969" y="850900"/>
                  </a:moveTo>
                  <a:lnTo>
                    <a:pt x="520728" y="850900"/>
                  </a:lnTo>
                  <a:lnTo>
                    <a:pt x="673589" y="889000"/>
                  </a:lnTo>
                  <a:lnTo>
                    <a:pt x="724518" y="889000"/>
                  </a:lnTo>
                  <a:lnTo>
                    <a:pt x="877214" y="927100"/>
                  </a:lnTo>
                  <a:lnTo>
                    <a:pt x="928080" y="927100"/>
                  </a:lnTo>
                  <a:lnTo>
                    <a:pt x="965961" y="939800"/>
                  </a:lnTo>
                  <a:lnTo>
                    <a:pt x="965961" y="863600"/>
                  </a:lnTo>
                  <a:lnTo>
                    <a:pt x="952117" y="863600"/>
                  </a:lnTo>
                  <a:lnTo>
                    <a:pt x="901969" y="850900"/>
                  </a:lnTo>
                  <a:close/>
                </a:path>
                <a:path w="966470" h="1320800">
                  <a:moveTo>
                    <a:pt x="651420" y="800100"/>
                  </a:moveTo>
                  <a:lnTo>
                    <a:pt x="214756" y="800100"/>
                  </a:lnTo>
                  <a:lnTo>
                    <a:pt x="265768" y="812800"/>
                  </a:lnTo>
                  <a:lnTo>
                    <a:pt x="316775" y="812800"/>
                  </a:lnTo>
                  <a:lnTo>
                    <a:pt x="469752" y="850900"/>
                  </a:lnTo>
                  <a:lnTo>
                    <a:pt x="851835" y="850900"/>
                  </a:lnTo>
                  <a:lnTo>
                    <a:pt x="651420" y="800100"/>
                  </a:lnTo>
                  <a:close/>
                </a:path>
                <a:path w="966470" h="1320800">
                  <a:moveTo>
                    <a:pt x="869121" y="749300"/>
                  </a:moveTo>
                  <a:lnTo>
                    <a:pt x="468540" y="749300"/>
                  </a:lnTo>
                  <a:lnTo>
                    <a:pt x="613173" y="787400"/>
                  </a:lnTo>
                  <a:lnTo>
                    <a:pt x="661368" y="787400"/>
                  </a:lnTo>
                  <a:lnTo>
                    <a:pt x="805897" y="825500"/>
                  </a:lnTo>
                  <a:lnTo>
                    <a:pt x="854054" y="825500"/>
                  </a:lnTo>
                  <a:lnTo>
                    <a:pt x="950340" y="850900"/>
                  </a:lnTo>
                  <a:lnTo>
                    <a:pt x="965961" y="850900"/>
                  </a:lnTo>
                  <a:lnTo>
                    <a:pt x="965961" y="774700"/>
                  </a:lnTo>
                  <a:lnTo>
                    <a:pt x="921105" y="762000"/>
                  </a:lnTo>
                  <a:lnTo>
                    <a:pt x="869121" y="749300"/>
                  </a:lnTo>
                  <a:close/>
                </a:path>
                <a:path w="966470" h="1320800">
                  <a:moveTo>
                    <a:pt x="661448" y="711200"/>
                  </a:moveTo>
                  <a:lnTo>
                    <a:pt x="275586" y="711200"/>
                  </a:lnTo>
                  <a:lnTo>
                    <a:pt x="420313" y="749300"/>
                  </a:lnTo>
                  <a:lnTo>
                    <a:pt x="817153" y="749300"/>
                  </a:lnTo>
                  <a:lnTo>
                    <a:pt x="661448" y="711200"/>
                  </a:lnTo>
                  <a:close/>
                </a:path>
                <a:path w="966470" h="1320800">
                  <a:moveTo>
                    <a:pt x="710366" y="609600"/>
                  </a:moveTo>
                  <a:lnTo>
                    <a:pt x="236981" y="609600"/>
                  </a:lnTo>
                  <a:lnTo>
                    <a:pt x="336786" y="635000"/>
                  </a:lnTo>
                  <a:lnTo>
                    <a:pt x="386654" y="635000"/>
                  </a:lnTo>
                  <a:lnTo>
                    <a:pt x="486342" y="660400"/>
                  </a:lnTo>
                  <a:lnTo>
                    <a:pt x="685650" y="698500"/>
                  </a:lnTo>
                  <a:lnTo>
                    <a:pt x="785340" y="723900"/>
                  </a:lnTo>
                  <a:lnTo>
                    <a:pt x="835209" y="723900"/>
                  </a:lnTo>
                  <a:lnTo>
                    <a:pt x="935019" y="749300"/>
                  </a:lnTo>
                  <a:lnTo>
                    <a:pt x="965961" y="749300"/>
                  </a:lnTo>
                  <a:lnTo>
                    <a:pt x="965961" y="660400"/>
                  </a:lnTo>
                  <a:lnTo>
                    <a:pt x="860559" y="647700"/>
                  </a:lnTo>
                  <a:lnTo>
                    <a:pt x="710366" y="609600"/>
                  </a:lnTo>
                  <a:close/>
                </a:path>
                <a:path w="966470" h="1320800">
                  <a:moveTo>
                    <a:pt x="720848" y="508000"/>
                  </a:moveTo>
                  <a:lnTo>
                    <a:pt x="273430" y="508000"/>
                  </a:lnTo>
                  <a:lnTo>
                    <a:pt x="421768" y="546100"/>
                  </a:lnTo>
                  <a:lnTo>
                    <a:pt x="471183" y="546100"/>
                  </a:lnTo>
                  <a:lnTo>
                    <a:pt x="619348" y="584200"/>
                  </a:lnTo>
                  <a:lnTo>
                    <a:pt x="668713" y="584200"/>
                  </a:lnTo>
                  <a:lnTo>
                    <a:pt x="816755" y="622300"/>
                  </a:lnTo>
                  <a:lnTo>
                    <a:pt x="866088" y="622300"/>
                  </a:lnTo>
                  <a:lnTo>
                    <a:pt x="965961" y="647700"/>
                  </a:lnTo>
                  <a:lnTo>
                    <a:pt x="965961" y="558800"/>
                  </a:lnTo>
                  <a:lnTo>
                    <a:pt x="931538" y="558800"/>
                  </a:lnTo>
                  <a:lnTo>
                    <a:pt x="856297" y="546100"/>
                  </a:lnTo>
                  <a:lnTo>
                    <a:pt x="827912" y="533400"/>
                  </a:lnTo>
                  <a:lnTo>
                    <a:pt x="799528" y="533400"/>
                  </a:lnTo>
                  <a:lnTo>
                    <a:pt x="771143" y="520700"/>
                  </a:lnTo>
                  <a:lnTo>
                    <a:pt x="720848" y="508000"/>
                  </a:lnTo>
                  <a:close/>
                </a:path>
                <a:path w="966470" h="1320800">
                  <a:moveTo>
                    <a:pt x="753537" y="431800"/>
                  </a:moveTo>
                  <a:lnTo>
                    <a:pt x="380911" y="431800"/>
                  </a:lnTo>
                  <a:lnTo>
                    <a:pt x="479566" y="457200"/>
                  </a:lnTo>
                  <a:lnTo>
                    <a:pt x="528780" y="457200"/>
                  </a:lnTo>
                  <a:lnTo>
                    <a:pt x="626993" y="482600"/>
                  </a:lnTo>
                  <a:lnTo>
                    <a:pt x="724935" y="495300"/>
                  </a:lnTo>
                  <a:lnTo>
                    <a:pt x="773810" y="508000"/>
                  </a:lnTo>
                  <a:lnTo>
                    <a:pt x="932973" y="546100"/>
                  </a:lnTo>
                  <a:lnTo>
                    <a:pt x="965961" y="546100"/>
                  </a:lnTo>
                  <a:lnTo>
                    <a:pt x="965961" y="469900"/>
                  </a:lnTo>
                  <a:lnTo>
                    <a:pt x="900972" y="469900"/>
                  </a:lnTo>
                  <a:lnTo>
                    <a:pt x="753537" y="431800"/>
                  </a:lnTo>
                  <a:close/>
                </a:path>
                <a:path w="966470" h="1320800">
                  <a:moveTo>
                    <a:pt x="749204" y="330200"/>
                  </a:moveTo>
                  <a:lnTo>
                    <a:pt x="310133" y="330200"/>
                  </a:lnTo>
                  <a:lnTo>
                    <a:pt x="409031" y="355600"/>
                  </a:lnTo>
                  <a:lnTo>
                    <a:pt x="458446" y="355600"/>
                  </a:lnTo>
                  <a:lnTo>
                    <a:pt x="557212" y="381000"/>
                  </a:lnTo>
                  <a:lnTo>
                    <a:pt x="606566" y="381000"/>
                  </a:lnTo>
                  <a:lnTo>
                    <a:pt x="754525" y="419100"/>
                  </a:lnTo>
                  <a:lnTo>
                    <a:pt x="803814" y="419100"/>
                  </a:lnTo>
                  <a:lnTo>
                    <a:pt x="853090" y="431800"/>
                  </a:lnTo>
                  <a:lnTo>
                    <a:pt x="965961" y="457200"/>
                  </a:lnTo>
                  <a:lnTo>
                    <a:pt x="965961" y="368300"/>
                  </a:lnTo>
                  <a:lnTo>
                    <a:pt x="848844" y="355600"/>
                  </a:lnTo>
                  <a:lnTo>
                    <a:pt x="749204" y="330200"/>
                  </a:lnTo>
                  <a:close/>
                </a:path>
                <a:path w="966470" h="1320800">
                  <a:moveTo>
                    <a:pt x="655512" y="419100"/>
                  </a:moveTo>
                  <a:lnTo>
                    <a:pt x="281939" y="419100"/>
                  </a:lnTo>
                  <a:lnTo>
                    <a:pt x="331466" y="431800"/>
                  </a:lnTo>
                  <a:lnTo>
                    <a:pt x="704473" y="431800"/>
                  </a:lnTo>
                  <a:lnTo>
                    <a:pt x="655512" y="419100"/>
                  </a:lnTo>
                  <a:close/>
                </a:path>
                <a:path w="966470" h="1320800">
                  <a:moveTo>
                    <a:pt x="965961" y="228600"/>
                  </a:moveTo>
                  <a:lnTo>
                    <a:pt x="321055" y="228600"/>
                  </a:lnTo>
                  <a:lnTo>
                    <a:pt x="421316" y="254000"/>
                  </a:lnTo>
                  <a:lnTo>
                    <a:pt x="471358" y="254000"/>
                  </a:lnTo>
                  <a:lnTo>
                    <a:pt x="671108" y="304800"/>
                  </a:lnTo>
                  <a:lnTo>
                    <a:pt x="720978" y="304800"/>
                  </a:lnTo>
                  <a:lnTo>
                    <a:pt x="865482" y="342900"/>
                  </a:lnTo>
                  <a:lnTo>
                    <a:pt x="913622" y="342900"/>
                  </a:lnTo>
                  <a:lnTo>
                    <a:pt x="965961" y="355600"/>
                  </a:lnTo>
                  <a:lnTo>
                    <a:pt x="965961" y="228600"/>
                  </a:lnTo>
                  <a:close/>
                </a:path>
                <a:path w="966470" h="1320800">
                  <a:moveTo>
                    <a:pt x="956182" y="0"/>
                  </a:moveTo>
                  <a:lnTo>
                    <a:pt x="918463" y="0"/>
                  </a:lnTo>
                  <a:lnTo>
                    <a:pt x="916047" y="12700"/>
                  </a:lnTo>
                  <a:lnTo>
                    <a:pt x="904366" y="25400"/>
                  </a:lnTo>
                  <a:lnTo>
                    <a:pt x="887352" y="38100"/>
                  </a:lnTo>
                  <a:lnTo>
                    <a:pt x="944056" y="38100"/>
                  </a:lnTo>
                  <a:lnTo>
                    <a:pt x="945181" y="25400"/>
                  </a:lnTo>
                  <a:lnTo>
                    <a:pt x="949616" y="12700"/>
                  </a:lnTo>
                  <a:lnTo>
                    <a:pt x="956182" y="0"/>
                  </a:lnTo>
                  <a:close/>
                </a:path>
                <a:path w="966470" h="1320800">
                  <a:moveTo>
                    <a:pt x="839670" y="0"/>
                  </a:moveTo>
                  <a:lnTo>
                    <a:pt x="814654" y="0"/>
                  </a:lnTo>
                  <a:lnTo>
                    <a:pt x="808370" y="12700"/>
                  </a:lnTo>
                  <a:lnTo>
                    <a:pt x="793553" y="25400"/>
                  </a:lnTo>
                  <a:lnTo>
                    <a:pt x="845596" y="25400"/>
                  </a:lnTo>
                  <a:lnTo>
                    <a:pt x="841009" y="12700"/>
                  </a:lnTo>
                  <a:lnTo>
                    <a:pt x="83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265" y="236600"/>
              <a:ext cx="800735" cy="910590"/>
            </a:xfrm>
            <a:custGeom>
              <a:avLst/>
              <a:gdLst/>
              <a:ahLst/>
              <a:cxnLst/>
              <a:rect l="l" t="t" r="r" b="b"/>
              <a:pathLst>
                <a:path w="800734" h="910590">
                  <a:moveTo>
                    <a:pt x="800735" y="891933"/>
                  </a:moveTo>
                  <a:lnTo>
                    <a:pt x="737666" y="879894"/>
                  </a:lnTo>
                  <a:lnTo>
                    <a:pt x="688238" y="871016"/>
                  </a:lnTo>
                  <a:lnTo>
                    <a:pt x="589203" y="854202"/>
                  </a:lnTo>
                  <a:lnTo>
                    <a:pt x="390956" y="821537"/>
                  </a:lnTo>
                  <a:lnTo>
                    <a:pt x="341464" y="813015"/>
                  </a:lnTo>
                  <a:lnTo>
                    <a:pt x="292036" y="804138"/>
                  </a:lnTo>
                  <a:lnTo>
                    <a:pt x="242671" y="794829"/>
                  </a:lnTo>
                  <a:lnTo>
                    <a:pt x="193421" y="784987"/>
                  </a:lnTo>
                  <a:lnTo>
                    <a:pt x="146672" y="775068"/>
                  </a:lnTo>
                  <a:lnTo>
                    <a:pt x="100025" y="764501"/>
                  </a:lnTo>
                  <a:lnTo>
                    <a:pt x="53492" y="753186"/>
                  </a:lnTo>
                  <a:lnTo>
                    <a:pt x="7112" y="741045"/>
                  </a:lnTo>
                  <a:lnTo>
                    <a:pt x="1016" y="739902"/>
                  </a:lnTo>
                  <a:lnTo>
                    <a:pt x="57442" y="766711"/>
                  </a:lnTo>
                  <a:lnTo>
                    <a:pt x="109969" y="782015"/>
                  </a:lnTo>
                  <a:lnTo>
                    <a:pt x="162864" y="795896"/>
                  </a:lnTo>
                  <a:lnTo>
                    <a:pt x="216103" y="808507"/>
                  </a:lnTo>
                  <a:lnTo>
                    <a:pt x="269621" y="820039"/>
                  </a:lnTo>
                  <a:lnTo>
                    <a:pt x="318604" y="829741"/>
                  </a:lnTo>
                  <a:lnTo>
                    <a:pt x="367766" y="838796"/>
                  </a:lnTo>
                  <a:lnTo>
                    <a:pt x="417055" y="847344"/>
                  </a:lnTo>
                  <a:lnTo>
                    <a:pt x="466445" y="855497"/>
                  </a:lnTo>
                  <a:lnTo>
                    <a:pt x="664387" y="886828"/>
                  </a:lnTo>
                  <a:lnTo>
                    <a:pt x="713790" y="894981"/>
                  </a:lnTo>
                  <a:lnTo>
                    <a:pt x="763104" y="903528"/>
                  </a:lnTo>
                  <a:lnTo>
                    <a:pt x="800735" y="910450"/>
                  </a:lnTo>
                  <a:lnTo>
                    <a:pt x="800735" y="891933"/>
                  </a:lnTo>
                  <a:close/>
                </a:path>
                <a:path w="800734" h="910590">
                  <a:moveTo>
                    <a:pt x="800735" y="793394"/>
                  </a:moveTo>
                  <a:lnTo>
                    <a:pt x="560882" y="745731"/>
                  </a:lnTo>
                  <a:lnTo>
                    <a:pt x="365569" y="708025"/>
                  </a:lnTo>
                  <a:lnTo>
                    <a:pt x="218922" y="680732"/>
                  </a:lnTo>
                  <a:lnTo>
                    <a:pt x="121056" y="663117"/>
                  </a:lnTo>
                  <a:lnTo>
                    <a:pt x="23114" y="646049"/>
                  </a:lnTo>
                  <a:lnTo>
                    <a:pt x="15748" y="644525"/>
                  </a:lnTo>
                  <a:lnTo>
                    <a:pt x="138709" y="682485"/>
                  </a:lnTo>
                  <a:lnTo>
                    <a:pt x="229095" y="701052"/>
                  </a:lnTo>
                  <a:lnTo>
                    <a:pt x="331330" y="721487"/>
                  </a:lnTo>
                  <a:lnTo>
                    <a:pt x="484886" y="751243"/>
                  </a:lnTo>
                  <a:lnTo>
                    <a:pt x="800735" y="810158"/>
                  </a:lnTo>
                  <a:lnTo>
                    <a:pt x="800735" y="793394"/>
                  </a:lnTo>
                  <a:close/>
                </a:path>
                <a:path w="800734" h="910590">
                  <a:moveTo>
                    <a:pt x="800735" y="706323"/>
                  </a:moveTo>
                  <a:lnTo>
                    <a:pt x="559282" y="659257"/>
                  </a:lnTo>
                  <a:lnTo>
                    <a:pt x="355498" y="620687"/>
                  </a:lnTo>
                  <a:lnTo>
                    <a:pt x="202539" y="592683"/>
                  </a:lnTo>
                  <a:lnTo>
                    <a:pt x="49530" y="565658"/>
                  </a:lnTo>
                  <a:lnTo>
                    <a:pt x="41402" y="564007"/>
                  </a:lnTo>
                  <a:lnTo>
                    <a:pt x="38862" y="576199"/>
                  </a:lnTo>
                  <a:lnTo>
                    <a:pt x="403402" y="646658"/>
                  </a:lnTo>
                  <a:lnTo>
                    <a:pt x="800735" y="722198"/>
                  </a:lnTo>
                  <a:lnTo>
                    <a:pt x="800735" y="706323"/>
                  </a:lnTo>
                  <a:close/>
                </a:path>
                <a:path w="800734" h="910590">
                  <a:moveTo>
                    <a:pt x="800735" y="619544"/>
                  </a:moveTo>
                  <a:lnTo>
                    <a:pt x="62103" y="473456"/>
                  </a:lnTo>
                  <a:lnTo>
                    <a:pt x="55245" y="472694"/>
                  </a:lnTo>
                  <a:lnTo>
                    <a:pt x="53340" y="482092"/>
                  </a:lnTo>
                  <a:lnTo>
                    <a:pt x="800735" y="635787"/>
                  </a:lnTo>
                  <a:lnTo>
                    <a:pt x="800735" y="619544"/>
                  </a:lnTo>
                  <a:close/>
                </a:path>
                <a:path w="800734" h="910590">
                  <a:moveTo>
                    <a:pt x="800735" y="521690"/>
                  </a:moveTo>
                  <a:lnTo>
                    <a:pt x="669975" y="496798"/>
                  </a:lnTo>
                  <a:lnTo>
                    <a:pt x="221424" y="407924"/>
                  </a:lnTo>
                  <a:lnTo>
                    <a:pt x="121666" y="388581"/>
                  </a:lnTo>
                  <a:lnTo>
                    <a:pt x="66294" y="377952"/>
                  </a:lnTo>
                  <a:lnTo>
                    <a:pt x="64516" y="386715"/>
                  </a:lnTo>
                  <a:lnTo>
                    <a:pt x="69850" y="387858"/>
                  </a:lnTo>
                  <a:lnTo>
                    <a:pt x="115684" y="399440"/>
                  </a:lnTo>
                  <a:lnTo>
                    <a:pt x="161620" y="410654"/>
                  </a:lnTo>
                  <a:lnTo>
                    <a:pt x="207683" y="421525"/>
                  </a:lnTo>
                  <a:lnTo>
                    <a:pt x="253822" y="432066"/>
                  </a:lnTo>
                  <a:lnTo>
                    <a:pt x="300037" y="442302"/>
                  </a:lnTo>
                  <a:lnTo>
                    <a:pt x="346329" y="452247"/>
                  </a:lnTo>
                  <a:lnTo>
                    <a:pt x="392684" y="461899"/>
                  </a:lnTo>
                  <a:lnTo>
                    <a:pt x="444411" y="472389"/>
                  </a:lnTo>
                  <a:lnTo>
                    <a:pt x="496214" y="482561"/>
                  </a:lnTo>
                  <a:lnTo>
                    <a:pt x="548068" y="492467"/>
                  </a:lnTo>
                  <a:lnTo>
                    <a:pt x="651916" y="511543"/>
                  </a:lnTo>
                  <a:lnTo>
                    <a:pt x="755865" y="529805"/>
                  </a:lnTo>
                  <a:lnTo>
                    <a:pt x="800735" y="537476"/>
                  </a:lnTo>
                  <a:lnTo>
                    <a:pt x="800735" y="521690"/>
                  </a:lnTo>
                  <a:close/>
                </a:path>
                <a:path w="800734" h="910590">
                  <a:moveTo>
                    <a:pt x="800735" y="415036"/>
                  </a:moveTo>
                  <a:lnTo>
                    <a:pt x="355346" y="325666"/>
                  </a:lnTo>
                  <a:lnTo>
                    <a:pt x="108204" y="280416"/>
                  </a:lnTo>
                  <a:lnTo>
                    <a:pt x="103251" y="280162"/>
                  </a:lnTo>
                  <a:lnTo>
                    <a:pt x="101092" y="287401"/>
                  </a:lnTo>
                  <a:lnTo>
                    <a:pt x="106553" y="288544"/>
                  </a:lnTo>
                  <a:lnTo>
                    <a:pt x="348119" y="341541"/>
                  </a:lnTo>
                  <a:lnTo>
                    <a:pt x="800735" y="432714"/>
                  </a:lnTo>
                  <a:lnTo>
                    <a:pt x="800735" y="415036"/>
                  </a:lnTo>
                  <a:close/>
                </a:path>
                <a:path w="800734" h="910590">
                  <a:moveTo>
                    <a:pt x="800735" y="315582"/>
                  </a:moveTo>
                  <a:lnTo>
                    <a:pt x="412686" y="237832"/>
                  </a:lnTo>
                  <a:lnTo>
                    <a:pt x="363550" y="228371"/>
                  </a:lnTo>
                  <a:lnTo>
                    <a:pt x="314337" y="219354"/>
                  </a:lnTo>
                  <a:lnTo>
                    <a:pt x="265049" y="210921"/>
                  </a:lnTo>
                  <a:lnTo>
                    <a:pt x="215684" y="203250"/>
                  </a:lnTo>
                  <a:lnTo>
                    <a:pt x="166230" y="196481"/>
                  </a:lnTo>
                  <a:lnTo>
                    <a:pt x="116713" y="190754"/>
                  </a:lnTo>
                  <a:lnTo>
                    <a:pt x="113411" y="190119"/>
                  </a:lnTo>
                  <a:lnTo>
                    <a:pt x="111379" y="196088"/>
                  </a:lnTo>
                  <a:lnTo>
                    <a:pt x="115443" y="196850"/>
                  </a:lnTo>
                  <a:lnTo>
                    <a:pt x="158584" y="206667"/>
                  </a:lnTo>
                  <a:lnTo>
                    <a:pt x="201930" y="215900"/>
                  </a:lnTo>
                  <a:lnTo>
                    <a:pt x="252260" y="225920"/>
                  </a:lnTo>
                  <a:lnTo>
                    <a:pt x="302742" y="235407"/>
                  </a:lnTo>
                  <a:lnTo>
                    <a:pt x="505155" y="271157"/>
                  </a:lnTo>
                  <a:lnTo>
                    <a:pt x="555612" y="280352"/>
                  </a:lnTo>
                  <a:lnTo>
                    <a:pt x="605917" y="289941"/>
                  </a:lnTo>
                  <a:lnTo>
                    <a:pt x="719455" y="312928"/>
                  </a:lnTo>
                  <a:lnTo>
                    <a:pt x="800735" y="329831"/>
                  </a:lnTo>
                  <a:lnTo>
                    <a:pt x="800735" y="315582"/>
                  </a:lnTo>
                  <a:close/>
                </a:path>
                <a:path w="800734" h="910590">
                  <a:moveTo>
                    <a:pt x="800735" y="223380"/>
                  </a:moveTo>
                  <a:lnTo>
                    <a:pt x="589292" y="181229"/>
                  </a:lnTo>
                  <a:lnTo>
                    <a:pt x="490664" y="162052"/>
                  </a:lnTo>
                  <a:lnTo>
                    <a:pt x="391985" y="143522"/>
                  </a:lnTo>
                  <a:lnTo>
                    <a:pt x="342607" y="134581"/>
                  </a:lnTo>
                  <a:lnTo>
                    <a:pt x="293217" y="125907"/>
                  </a:lnTo>
                  <a:lnTo>
                    <a:pt x="243801" y="117513"/>
                  </a:lnTo>
                  <a:lnTo>
                    <a:pt x="194360" y="109448"/>
                  </a:lnTo>
                  <a:lnTo>
                    <a:pt x="144907" y="101727"/>
                  </a:lnTo>
                  <a:lnTo>
                    <a:pt x="141478" y="100965"/>
                  </a:lnTo>
                  <a:lnTo>
                    <a:pt x="193065" y="118833"/>
                  </a:lnTo>
                  <a:lnTo>
                    <a:pt x="242417" y="130797"/>
                  </a:lnTo>
                  <a:lnTo>
                    <a:pt x="291934" y="142341"/>
                  </a:lnTo>
                  <a:lnTo>
                    <a:pt x="341604" y="153479"/>
                  </a:lnTo>
                  <a:lnTo>
                    <a:pt x="391401" y="164236"/>
                  </a:lnTo>
                  <a:lnTo>
                    <a:pt x="441325" y="174625"/>
                  </a:lnTo>
                  <a:lnTo>
                    <a:pt x="490245" y="184556"/>
                  </a:lnTo>
                  <a:lnTo>
                    <a:pt x="588302" y="203644"/>
                  </a:lnTo>
                  <a:lnTo>
                    <a:pt x="686574" y="221907"/>
                  </a:lnTo>
                  <a:lnTo>
                    <a:pt x="800735" y="242392"/>
                  </a:lnTo>
                  <a:lnTo>
                    <a:pt x="800735" y="223380"/>
                  </a:lnTo>
                  <a:close/>
                </a:path>
                <a:path w="800734" h="910590">
                  <a:moveTo>
                    <a:pt x="800735" y="126885"/>
                  </a:moveTo>
                  <a:lnTo>
                    <a:pt x="455980" y="55168"/>
                  </a:lnTo>
                  <a:lnTo>
                    <a:pt x="306120" y="26555"/>
                  </a:lnTo>
                  <a:lnTo>
                    <a:pt x="205981" y="8928"/>
                  </a:lnTo>
                  <a:lnTo>
                    <a:pt x="155829" y="635"/>
                  </a:lnTo>
                  <a:lnTo>
                    <a:pt x="152527" y="0"/>
                  </a:lnTo>
                  <a:lnTo>
                    <a:pt x="151384" y="5334"/>
                  </a:lnTo>
                  <a:lnTo>
                    <a:pt x="154686" y="5969"/>
                  </a:lnTo>
                  <a:lnTo>
                    <a:pt x="247764" y="27508"/>
                  </a:lnTo>
                  <a:lnTo>
                    <a:pt x="387807" y="57886"/>
                  </a:lnTo>
                  <a:lnTo>
                    <a:pt x="800735" y="139839"/>
                  </a:lnTo>
                  <a:lnTo>
                    <a:pt x="800735" y="126885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719455" cy="5145405"/>
            </a:xfrm>
            <a:custGeom>
              <a:avLst/>
              <a:gdLst/>
              <a:ahLst/>
              <a:cxnLst/>
              <a:rect l="l" t="t" r="r" b="b"/>
              <a:pathLst>
                <a:path w="719455" h="5145405">
                  <a:moveTo>
                    <a:pt x="719328" y="5145021"/>
                  </a:moveTo>
                  <a:lnTo>
                    <a:pt x="719328" y="0"/>
                  </a:lnTo>
                  <a:lnTo>
                    <a:pt x="0" y="0"/>
                  </a:lnTo>
                  <a:lnTo>
                    <a:pt x="0" y="5145021"/>
                  </a:lnTo>
                  <a:lnTo>
                    <a:pt x="719328" y="5145021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67811" y="3344306"/>
              <a:ext cx="867410" cy="856615"/>
            </a:xfrm>
            <a:custGeom>
              <a:avLst/>
              <a:gdLst/>
              <a:ahLst/>
              <a:cxnLst/>
              <a:rect l="l" t="t" r="r" b="b"/>
              <a:pathLst>
                <a:path w="867409" h="856614">
                  <a:moveTo>
                    <a:pt x="835463" y="0"/>
                  </a:moveTo>
                  <a:lnTo>
                    <a:pt x="796966" y="17256"/>
                  </a:lnTo>
                  <a:lnTo>
                    <a:pt x="766454" y="62356"/>
                  </a:lnTo>
                  <a:lnTo>
                    <a:pt x="766466" y="78297"/>
                  </a:lnTo>
                  <a:lnTo>
                    <a:pt x="774360" y="92059"/>
                  </a:lnTo>
                  <a:lnTo>
                    <a:pt x="780456" y="99298"/>
                  </a:lnTo>
                  <a:lnTo>
                    <a:pt x="786933" y="102346"/>
                  </a:lnTo>
                  <a:lnTo>
                    <a:pt x="793029" y="102219"/>
                  </a:lnTo>
                  <a:lnTo>
                    <a:pt x="828399" y="85836"/>
                  </a:lnTo>
                  <a:lnTo>
                    <a:pt x="861006" y="51228"/>
                  </a:lnTo>
                  <a:lnTo>
                    <a:pt x="867070" y="28559"/>
                  </a:lnTo>
                  <a:lnTo>
                    <a:pt x="858180" y="12557"/>
                  </a:lnTo>
                  <a:lnTo>
                    <a:pt x="857926" y="12176"/>
                  </a:lnTo>
                  <a:lnTo>
                    <a:pt x="847165" y="3557"/>
                  </a:lnTo>
                  <a:lnTo>
                    <a:pt x="835463" y="0"/>
                  </a:lnTo>
                  <a:close/>
                </a:path>
                <a:path w="867409" h="856614">
                  <a:moveTo>
                    <a:pt x="11463" y="729216"/>
                  </a:moveTo>
                  <a:lnTo>
                    <a:pt x="5248" y="729802"/>
                  </a:lnTo>
                  <a:lnTo>
                    <a:pt x="4613" y="730069"/>
                  </a:lnTo>
                  <a:lnTo>
                    <a:pt x="3597" y="730640"/>
                  </a:lnTo>
                  <a:lnTo>
                    <a:pt x="0" y="735903"/>
                  </a:lnTo>
                  <a:lnTo>
                    <a:pt x="1200" y="743891"/>
                  </a:lnTo>
                  <a:lnTo>
                    <a:pt x="25019" y="776235"/>
                  </a:lnTo>
                  <a:lnTo>
                    <a:pt x="50968" y="801976"/>
                  </a:lnTo>
                  <a:lnTo>
                    <a:pt x="53762" y="805507"/>
                  </a:lnTo>
                  <a:lnTo>
                    <a:pt x="56937" y="808809"/>
                  </a:lnTo>
                  <a:lnTo>
                    <a:pt x="59731" y="811780"/>
                  </a:lnTo>
                  <a:lnTo>
                    <a:pt x="80162" y="834268"/>
                  </a:lnTo>
                  <a:lnTo>
                    <a:pt x="96688" y="849066"/>
                  </a:lnTo>
                  <a:lnTo>
                    <a:pt x="109309" y="856184"/>
                  </a:lnTo>
                  <a:lnTo>
                    <a:pt x="118024" y="855633"/>
                  </a:lnTo>
                  <a:lnTo>
                    <a:pt x="118405" y="855392"/>
                  </a:lnTo>
                  <a:lnTo>
                    <a:pt x="119167" y="854757"/>
                  </a:lnTo>
                  <a:lnTo>
                    <a:pt x="121743" y="846263"/>
                  </a:lnTo>
                  <a:lnTo>
                    <a:pt x="116341" y="832942"/>
                  </a:lnTo>
                  <a:lnTo>
                    <a:pt x="102987" y="814777"/>
                  </a:lnTo>
                  <a:lnTo>
                    <a:pt x="81702" y="791752"/>
                  </a:lnTo>
                  <a:lnTo>
                    <a:pt x="78781" y="788781"/>
                  </a:lnTo>
                  <a:lnTo>
                    <a:pt x="75352" y="785695"/>
                  </a:lnTo>
                  <a:lnTo>
                    <a:pt x="72177" y="782342"/>
                  </a:lnTo>
                  <a:lnTo>
                    <a:pt x="44477" y="753002"/>
                  </a:lnTo>
                  <a:lnTo>
                    <a:pt x="19440" y="732256"/>
                  </a:lnTo>
                  <a:lnTo>
                    <a:pt x="11463" y="729216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2247" y="3252977"/>
              <a:ext cx="2143125" cy="1892300"/>
            </a:xfrm>
            <a:custGeom>
              <a:avLst/>
              <a:gdLst/>
              <a:ahLst/>
              <a:cxnLst/>
              <a:rect l="l" t="t" r="r" b="b"/>
              <a:pathLst>
                <a:path w="2143125" h="1892300">
                  <a:moveTo>
                    <a:pt x="1114546" y="873264"/>
                  </a:moveTo>
                  <a:lnTo>
                    <a:pt x="0" y="1892044"/>
                  </a:lnTo>
                  <a:lnTo>
                    <a:pt x="188487" y="1892044"/>
                  </a:lnTo>
                  <a:lnTo>
                    <a:pt x="1200525" y="966965"/>
                  </a:lnTo>
                  <a:lnTo>
                    <a:pt x="1114546" y="873264"/>
                  </a:lnTo>
                  <a:close/>
                </a:path>
                <a:path w="2143125" h="1892300">
                  <a:moveTo>
                    <a:pt x="2046726" y="0"/>
                  </a:moveTo>
                  <a:lnTo>
                    <a:pt x="1154551" y="815301"/>
                  </a:lnTo>
                  <a:lnTo>
                    <a:pt x="1250690" y="920864"/>
                  </a:lnTo>
                  <a:lnTo>
                    <a:pt x="1270629" y="903058"/>
                  </a:lnTo>
                  <a:lnTo>
                    <a:pt x="1267962" y="900442"/>
                  </a:lnTo>
                  <a:lnTo>
                    <a:pt x="1264787" y="897686"/>
                  </a:lnTo>
                  <a:lnTo>
                    <a:pt x="1262120" y="894499"/>
                  </a:lnTo>
                  <a:lnTo>
                    <a:pt x="1259072" y="891197"/>
                  </a:lnTo>
                  <a:lnTo>
                    <a:pt x="1249517" y="882229"/>
                  </a:lnTo>
                  <a:lnTo>
                    <a:pt x="1240832" y="873671"/>
                  </a:lnTo>
                  <a:lnTo>
                    <a:pt x="1211098" y="836782"/>
                  </a:lnTo>
                  <a:lnTo>
                    <a:pt x="1208852" y="829835"/>
                  </a:lnTo>
                  <a:lnTo>
                    <a:pt x="1210177" y="825411"/>
                  </a:lnTo>
                  <a:lnTo>
                    <a:pt x="1211447" y="824522"/>
                  </a:lnTo>
                  <a:lnTo>
                    <a:pt x="1212463" y="824420"/>
                  </a:lnTo>
                  <a:lnTo>
                    <a:pt x="1215777" y="823960"/>
                  </a:lnTo>
                  <a:lnTo>
                    <a:pt x="1356762" y="823960"/>
                  </a:lnTo>
                  <a:lnTo>
                    <a:pt x="2050016" y="190373"/>
                  </a:lnTo>
                  <a:lnTo>
                    <a:pt x="1993132" y="190373"/>
                  </a:lnTo>
                  <a:lnTo>
                    <a:pt x="1987925" y="187452"/>
                  </a:lnTo>
                  <a:lnTo>
                    <a:pt x="1982464" y="181356"/>
                  </a:lnTo>
                  <a:lnTo>
                    <a:pt x="1975251" y="168507"/>
                  </a:lnTo>
                  <a:lnTo>
                    <a:pt x="1975527" y="153717"/>
                  </a:lnTo>
                  <a:lnTo>
                    <a:pt x="1983303" y="136904"/>
                  </a:lnTo>
                  <a:lnTo>
                    <a:pt x="1998593" y="117983"/>
                  </a:lnTo>
                  <a:lnTo>
                    <a:pt x="2000625" y="115697"/>
                  </a:lnTo>
                  <a:lnTo>
                    <a:pt x="2002784" y="113792"/>
                  </a:lnTo>
                  <a:lnTo>
                    <a:pt x="2004308" y="111760"/>
                  </a:lnTo>
                  <a:lnTo>
                    <a:pt x="2040503" y="94853"/>
                  </a:lnTo>
                  <a:lnTo>
                    <a:pt x="2133570" y="94853"/>
                  </a:lnTo>
                  <a:lnTo>
                    <a:pt x="2046726" y="0"/>
                  </a:lnTo>
                  <a:close/>
                </a:path>
                <a:path w="2143125" h="1892300">
                  <a:moveTo>
                    <a:pt x="1356762" y="823960"/>
                  </a:moveTo>
                  <a:lnTo>
                    <a:pt x="1215777" y="823960"/>
                  </a:lnTo>
                  <a:lnTo>
                    <a:pt x="1221734" y="825830"/>
                  </a:lnTo>
                  <a:lnTo>
                    <a:pt x="1230930" y="831699"/>
                  </a:lnTo>
                  <a:lnTo>
                    <a:pt x="1261372" y="861278"/>
                  </a:lnTo>
                  <a:lnTo>
                    <a:pt x="1275201" y="876350"/>
                  </a:lnTo>
                  <a:lnTo>
                    <a:pt x="1278630" y="879475"/>
                  </a:lnTo>
                  <a:lnTo>
                    <a:pt x="1287266" y="887476"/>
                  </a:lnTo>
                  <a:lnTo>
                    <a:pt x="1356762" y="823960"/>
                  </a:lnTo>
                  <a:close/>
                </a:path>
                <a:path w="2143125" h="1892300">
                  <a:moveTo>
                    <a:pt x="2133570" y="94853"/>
                  </a:moveTo>
                  <a:lnTo>
                    <a:pt x="2040503" y="94853"/>
                  </a:lnTo>
                  <a:lnTo>
                    <a:pt x="2051040" y="98093"/>
                  </a:lnTo>
                  <a:lnTo>
                    <a:pt x="2060696" y="105918"/>
                  </a:lnTo>
                  <a:lnTo>
                    <a:pt x="2061077" y="106553"/>
                  </a:lnTo>
                  <a:lnTo>
                    <a:pt x="2064125" y="111887"/>
                  </a:lnTo>
                  <a:lnTo>
                    <a:pt x="2069586" y="121920"/>
                  </a:lnTo>
                  <a:lnTo>
                    <a:pt x="2068368" y="130948"/>
                  </a:lnTo>
                  <a:lnTo>
                    <a:pt x="2041900" y="165989"/>
                  </a:lnTo>
                  <a:lnTo>
                    <a:pt x="2009690" y="188102"/>
                  </a:lnTo>
                  <a:lnTo>
                    <a:pt x="1998466" y="190373"/>
                  </a:lnTo>
                  <a:lnTo>
                    <a:pt x="2050016" y="190373"/>
                  </a:lnTo>
                  <a:lnTo>
                    <a:pt x="2143119" y="105283"/>
                  </a:lnTo>
                  <a:lnTo>
                    <a:pt x="2133570" y="94853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88603" y="3282441"/>
              <a:ext cx="151129" cy="164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51493" y="3204591"/>
              <a:ext cx="318135" cy="194945"/>
            </a:xfrm>
            <a:custGeom>
              <a:avLst/>
              <a:gdLst/>
              <a:ahLst/>
              <a:cxnLst/>
              <a:rect l="l" t="t" r="r" b="b"/>
              <a:pathLst>
                <a:path w="318134" h="194945">
                  <a:moveTo>
                    <a:pt x="113791" y="68325"/>
                  </a:moveTo>
                  <a:lnTo>
                    <a:pt x="42417" y="120522"/>
                  </a:lnTo>
                  <a:lnTo>
                    <a:pt x="11477" y="150050"/>
                  </a:lnTo>
                  <a:lnTo>
                    <a:pt x="0" y="172719"/>
                  </a:lnTo>
                  <a:lnTo>
                    <a:pt x="507" y="180212"/>
                  </a:lnTo>
                  <a:lnTo>
                    <a:pt x="253" y="185165"/>
                  </a:lnTo>
                  <a:lnTo>
                    <a:pt x="1015" y="189991"/>
                  </a:lnTo>
                  <a:lnTo>
                    <a:pt x="3048" y="194563"/>
                  </a:lnTo>
                  <a:lnTo>
                    <a:pt x="135381" y="73278"/>
                  </a:lnTo>
                  <a:lnTo>
                    <a:pt x="131190" y="71246"/>
                  </a:lnTo>
                  <a:lnTo>
                    <a:pt x="126491" y="69976"/>
                  </a:lnTo>
                  <a:lnTo>
                    <a:pt x="121538" y="69722"/>
                  </a:lnTo>
                  <a:lnTo>
                    <a:pt x="113791" y="68325"/>
                  </a:lnTo>
                  <a:close/>
                </a:path>
                <a:path w="318134" h="194945">
                  <a:moveTo>
                    <a:pt x="215519" y="0"/>
                  </a:moveTo>
                  <a:lnTo>
                    <a:pt x="157352" y="53339"/>
                  </a:lnTo>
                  <a:lnTo>
                    <a:pt x="248920" y="153415"/>
                  </a:lnTo>
                  <a:lnTo>
                    <a:pt x="317626" y="91058"/>
                  </a:lnTo>
                  <a:lnTo>
                    <a:pt x="294403" y="66579"/>
                  </a:lnTo>
                  <a:lnTo>
                    <a:pt x="269668" y="43338"/>
                  </a:lnTo>
                  <a:lnTo>
                    <a:pt x="243385" y="21193"/>
                  </a:lnTo>
                  <a:lnTo>
                    <a:pt x="215519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35925" y="3267176"/>
              <a:ext cx="693420" cy="591185"/>
            </a:xfrm>
            <a:custGeom>
              <a:avLst/>
              <a:gdLst/>
              <a:ahLst/>
              <a:cxnLst/>
              <a:rect l="l" t="t" r="r" b="b"/>
              <a:pathLst>
                <a:path w="693420" h="591185">
                  <a:moveTo>
                    <a:pt x="635339" y="0"/>
                  </a:moveTo>
                  <a:lnTo>
                    <a:pt x="616966" y="1549"/>
                  </a:lnTo>
                  <a:lnTo>
                    <a:pt x="0" y="564286"/>
                  </a:lnTo>
                  <a:lnTo>
                    <a:pt x="10441" y="574649"/>
                  </a:lnTo>
                  <a:lnTo>
                    <a:pt x="20288" y="582511"/>
                  </a:lnTo>
                  <a:lnTo>
                    <a:pt x="29610" y="587896"/>
                  </a:lnTo>
                  <a:lnTo>
                    <a:pt x="38480" y="590829"/>
                  </a:lnTo>
                  <a:lnTo>
                    <a:pt x="44561" y="590986"/>
                  </a:lnTo>
                  <a:lnTo>
                    <a:pt x="50831" y="589893"/>
                  </a:lnTo>
                  <a:lnTo>
                    <a:pt x="83284" y="565892"/>
                  </a:lnTo>
                  <a:lnTo>
                    <a:pt x="37210" y="565556"/>
                  </a:lnTo>
                  <a:lnTo>
                    <a:pt x="34925" y="565048"/>
                  </a:lnTo>
                  <a:lnTo>
                    <a:pt x="32766" y="562508"/>
                  </a:lnTo>
                  <a:lnTo>
                    <a:pt x="34163" y="553364"/>
                  </a:lnTo>
                  <a:lnTo>
                    <a:pt x="500125" y="127279"/>
                  </a:lnTo>
                  <a:lnTo>
                    <a:pt x="595020" y="45491"/>
                  </a:lnTo>
                  <a:lnTo>
                    <a:pt x="599694" y="41427"/>
                  </a:lnTo>
                  <a:lnTo>
                    <a:pt x="600328" y="39522"/>
                  </a:lnTo>
                  <a:lnTo>
                    <a:pt x="601091" y="38506"/>
                  </a:lnTo>
                  <a:lnTo>
                    <a:pt x="602488" y="37617"/>
                  </a:lnTo>
                  <a:lnTo>
                    <a:pt x="680314" y="37617"/>
                  </a:lnTo>
                  <a:lnTo>
                    <a:pt x="693293" y="25806"/>
                  </a:lnTo>
                  <a:lnTo>
                    <a:pt x="673562" y="12140"/>
                  </a:lnTo>
                  <a:lnTo>
                    <a:pt x="654224" y="3534"/>
                  </a:lnTo>
                  <a:lnTo>
                    <a:pt x="635339" y="0"/>
                  </a:lnTo>
                  <a:close/>
                </a:path>
                <a:path w="693420" h="591185">
                  <a:moveTo>
                    <a:pt x="680314" y="37617"/>
                  </a:moveTo>
                  <a:lnTo>
                    <a:pt x="602488" y="37617"/>
                  </a:lnTo>
                  <a:lnTo>
                    <a:pt x="603630" y="37871"/>
                  </a:lnTo>
                  <a:lnTo>
                    <a:pt x="606805" y="41300"/>
                  </a:lnTo>
                  <a:lnTo>
                    <a:pt x="607314" y="42062"/>
                  </a:lnTo>
                  <a:lnTo>
                    <a:pt x="607059" y="42316"/>
                  </a:lnTo>
                  <a:lnTo>
                    <a:pt x="606551" y="42316"/>
                  </a:lnTo>
                  <a:lnTo>
                    <a:pt x="592333" y="56741"/>
                  </a:lnTo>
                  <a:lnTo>
                    <a:pt x="571388" y="77321"/>
                  </a:lnTo>
                  <a:lnTo>
                    <a:pt x="543704" y="104020"/>
                  </a:lnTo>
                  <a:lnTo>
                    <a:pt x="509270" y="136804"/>
                  </a:lnTo>
                  <a:lnTo>
                    <a:pt x="62102" y="546379"/>
                  </a:lnTo>
                  <a:lnTo>
                    <a:pt x="55624" y="552434"/>
                  </a:lnTo>
                  <a:lnTo>
                    <a:pt x="37210" y="565556"/>
                  </a:lnTo>
                  <a:lnTo>
                    <a:pt x="83473" y="565556"/>
                  </a:lnTo>
                  <a:lnTo>
                    <a:pt x="89693" y="554523"/>
                  </a:lnTo>
                  <a:lnTo>
                    <a:pt x="95198" y="540226"/>
                  </a:lnTo>
                  <a:lnTo>
                    <a:pt x="99822" y="523011"/>
                  </a:lnTo>
                  <a:lnTo>
                    <a:pt x="622680" y="45491"/>
                  </a:lnTo>
                  <a:lnTo>
                    <a:pt x="632465" y="44025"/>
                  </a:lnTo>
                  <a:lnTo>
                    <a:pt x="673274" y="44025"/>
                  </a:lnTo>
                  <a:lnTo>
                    <a:pt x="680314" y="37617"/>
                  </a:lnTo>
                  <a:close/>
                </a:path>
                <a:path w="693420" h="591185">
                  <a:moveTo>
                    <a:pt x="673274" y="44025"/>
                  </a:moveTo>
                  <a:lnTo>
                    <a:pt x="632465" y="44025"/>
                  </a:lnTo>
                  <a:lnTo>
                    <a:pt x="641619" y="45571"/>
                  </a:lnTo>
                  <a:lnTo>
                    <a:pt x="650130" y="50188"/>
                  </a:lnTo>
                  <a:lnTo>
                    <a:pt x="657986" y="57937"/>
                  </a:lnTo>
                  <a:lnTo>
                    <a:pt x="673274" y="44025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8691" y="3304794"/>
              <a:ext cx="574675" cy="528320"/>
            </a:xfrm>
            <a:custGeom>
              <a:avLst/>
              <a:gdLst/>
              <a:ahLst/>
              <a:cxnLst/>
              <a:rect l="l" t="t" r="r" b="b"/>
              <a:pathLst>
                <a:path w="574675" h="528320">
                  <a:moveTo>
                    <a:pt x="569722" y="0"/>
                  </a:moveTo>
                  <a:lnTo>
                    <a:pt x="568705" y="634"/>
                  </a:lnTo>
                  <a:lnTo>
                    <a:pt x="567562" y="1904"/>
                  </a:lnTo>
                  <a:lnTo>
                    <a:pt x="566927" y="3809"/>
                  </a:lnTo>
                  <a:lnTo>
                    <a:pt x="467359" y="89661"/>
                  </a:lnTo>
                  <a:lnTo>
                    <a:pt x="1397" y="515746"/>
                  </a:lnTo>
                  <a:lnTo>
                    <a:pt x="0" y="524890"/>
                  </a:lnTo>
                  <a:lnTo>
                    <a:pt x="2158" y="527430"/>
                  </a:lnTo>
                  <a:lnTo>
                    <a:pt x="4444" y="527938"/>
                  </a:lnTo>
                  <a:lnTo>
                    <a:pt x="6857" y="527303"/>
                  </a:lnTo>
                  <a:lnTo>
                    <a:pt x="476503" y="99186"/>
                  </a:lnTo>
                  <a:lnTo>
                    <a:pt x="510938" y="66403"/>
                  </a:lnTo>
                  <a:lnTo>
                    <a:pt x="538622" y="39703"/>
                  </a:lnTo>
                  <a:lnTo>
                    <a:pt x="573785" y="4698"/>
                  </a:lnTo>
                  <a:lnTo>
                    <a:pt x="574548" y="4444"/>
                  </a:lnTo>
                  <a:lnTo>
                    <a:pt x="570864" y="253"/>
                  </a:lnTo>
                  <a:lnTo>
                    <a:pt x="56972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40309" y="3353053"/>
              <a:ext cx="2046605" cy="1791970"/>
            </a:xfrm>
            <a:custGeom>
              <a:avLst/>
              <a:gdLst/>
              <a:ahLst/>
              <a:cxnLst/>
              <a:rect l="l" t="t" r="r" b="b"/>
              <a:pathLst>
                <a:path w="2046604" h="1791970">
                  <a:moveTo>
                    <a:pt x="992364" y="722439"/>
                  </a:moveTo>
                  <a:lnTo>
                    <a:pt x="931404" y="777963"/>
                  </a:lnTo>
                  <a:lnTo>
                    <a:pt x="1012557" y="866508"/>
                  </a:lnTo>
                  <a:lnTo>
                    <a:pt x="0" y="1791968"/>
                  </a:lnTo>
                  <a:lnTo>
                    <a:pt x="165847" y="1791968"/>
                  </a:lnTo>
                  <a:lnTo>
                    <a:pt x="1143748" y="898372"/>
                  </a:lnTo>
                  <a:lnTo>
                    <a:pt x="1165773" y="898372"/>
                  </a:lnTo>
                  <a:lnTo>
                    <a:pt x="1224513" y="844689"/>
                  </a:lnTo>
                  <a:lnTo>
                    <a:pt x="1140446" y="844689"/>
                  </a:lnTo>
                  <a:lnTo>
                    <a:pt x="1133981" y="842586"/>
                  </a:lnTo>
                  <a:lnTo>
                    <a:pt x="1123968" y="835815"/>
                  </a:lnTo>
                  <a:lnTo>
                    <a:pt x="1109621" y="822486"/>
                  </a:lnTo>
                  <a:lnTo>
                    <a:pt x="1099350" y="810996"/>
                  </a:lnTo>
                  <a:lnTo>
                    <a:pt x="1073517" y="810996"/>
                  </a:lnTo>
                  <a:lnTo>
                    <a:pt x="992364" y="722439"/>
                  </a:lnTo>
                  <a:close/>
                </a:path>
                <a:path w="2046604" h="1791970">
                  <a:moveTo>
                    <a:pt x="1165773" y="898372"/>
                  </a:moveTo>
                  <a:lnTo>
                    <a:pt x="1143748" y="898372"/>
                  </a:lnTo>
                  <a:lnTo>
                    <a:pt x="1153781" y="909332"/>
                  </a:lnTo>
                  <a:lnTo>
                    <a:pt x="1165773" y="898372"/>
                  </a:lnTo>
                  <a:close/>
                </a:path>
                <a:path w="2046604" h="1791970">
                  <a:moveTo>
                    <a:pt x="1960358" y="0"/>
                  </a:moveTo>
                  <a:lnTo>
                    <a:pt x="1104251" y="782828"/>
                  </a:lnTo>
                  <a:lnTo>
                    <a:pt x="1106664" y="785114"/>
                  </a:lnTo>
                  <a:lnTo>
                    <a:pt x="1126565" y="806674"/>
                  </a:lnTo>
                  <a:lnTo>
                    <a:pt x="1138525" y="822296"/>
                  </a:lnTo>
                  <a:lnTo>
                    <a:pt x="1144365" y="832969"/>
                  </a:lnTo>
                  <a:lnTo>
                    <a:pt x="1145907" y="839685"/>
                  </a:lnTo>
                  <a:lnTo>
                    <a:pt x="1145907" y="841159"/>
                  </a:lnTo>
                  <a:lnTo>
                    <a:pt x="1145399" y="842505"/>
                  </a:lnTo>
                  <a:lnTo>
                    <a:pt x="1144383" y="843165"/>
                  </a:lnTo>
                  <a:lnTo>
                    <a:pt x="1144129" y="843445"/>
                  </a:lnTo>
                  <a:lnTo>
                    <a:pt x="1143875" y="843686"/>
                  </a:lnTo>
                  <a:lnTo>
                    <a:pt x="1142859" y="844346"/>
                  </a:lnTo>
                  <a:lnTo>
                    <a:pt x="1141843" y="844550"/>
                  </a:lnTo>
                  <a:lnTo>
                    <a:pt x="1140446" y="844689"/>
                  </a:lnTo>
                  <a:lnTo>
                    <a:pt x="1224513" y="844689"/>
                  </a:lnTo>
                  <a:lnTo>
                    <a:pt x="2046210" y="93726"/>
                  </a:lnTo>
                  <a:lnTo>
                    <a:pt x="1960358" y="0"/>
                  </a:lnTo>
                  <a:close/>
                </a:path>
                <a:path w="2046604" h="1791970">
                  <a:moveTo>
                    <a:pt x="1087741" y="797852"/>
                  </a:moveTo>
                  <a:lnTo>
                    <a:pt x="1073517" y="810996"/>
                  </a:lnTo>
                  <a:lnTo>
                    <a:pt x="1099350" y="810996"/>
                  </a:lnTo>
                  <a:lnTo>
                    <a:pt x="1090154" y="800709"/>
                  </a:lnTo>
                  <a:lnTo>
                    <a:pt x="1087741" y="797852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6456" y="3201922"/>
              <a:ext cx="2292985" cy="1943100"/>
            </a:xfrm>
            <a:custGeom>
              <a:avLst/>
              <a:gdLst/>
              <a:ahLst/>
              <a:cxnLst/>
              <a:rect l="l" t="t" r="r" b="b"/>
              <a:pathLst>
                <a:path w="2292984" h="1943100">
                  <a:moveTo>
                    <a:pt x="1161969" y="901699"/>
                  </a:moveTo>
                  <a:lnTo>
                    <a:pt x="1143086" y="901699"/>
                  </a:lnTo>
                  <a:lnTo>
                    <a:pt x="1132337" y="914399"/>
                  </a:lnTo>
                  <a:lnTo>
                    <a:pt x="1121480" y="927099"/>
                  </a:lnTo>
                  <a:lnTo>
                    <a:pt x="1071188" y="977899"/>
                  </a:lnTo>
                  <a:lnTo>
                    <a:pt x="970223" y="1066799"/>
                  </a:lnTo>
                  <a:lnTo>
                    <a:pt x="0" y="1943100"/>
                  </a:lnTo>
                  <a:lnTo>
                    <a:pt x="21829" y="1943100"/>
                  </a:lnTo>
                  <a:lnTo>
                    <a:pt x="374720" y="1625599"/>
                  </a:lnTo>
                  <a:lnTo>
                    <a:pt x="777437" y="1257300"/>
                  </a:lnTo>
                  <a:lnTo>
                    <a:pt x="978605" y="1079499"/>
                  </a:lnTo>
                  <a:lnTo>
                    <a:pt x="1079316" y="977899"/>
                  </a:lnTo>
                  <a:lnTo>
                    <a:pt x="1129608" y="939799"/>
                  </a:lnTo>
                  <a:lnTo>
                    <a:pt x="1140221" y="927099"/>
                  </a:lnTo>
                  <a:lnTo>
                    <a:pt x="1150976" y="914399"/>
                  </a:lnTo>
                  <a:lnTo>
                    <a:pt x="1161969" y="901699"/>
                  </a:lnTo>
                  <a:close/>
                </a:path>
                <a:path w="2292984" h="1943100">
                  <a:moveTo>
                    <a:pt x="1902530" y="190500"/>
                  </a:moveTo>
                  <a:lnTo>
                    <a:pt x="1888306" y="190500"/>
                  </a:lnTo>
                  <a:lnTo>
                    <a:pt x="1888814" y="203200"/>
                  </a:lnTo>
                  <a:lnTo>
                    <a:pt x="1867335" y="215900"/>
                  </a:lnTo>
                  <a:lnTo>
                    <a:pt x="1824092" y="266700"/>
                  </a:lnTo>
                  <a:lnTo>
                    <a:pt x="1802327" y="279400"/>
                  </a:lnTo>
                  <a:lnTo>
                    <a:pt x="1757242" y="330199"/>
                  </a:lnTo>
                  <a:lnTo>
                    <a:pt x="1711522" y="368299"/>
                  </a:lnTo>
                  <a:lnTo>
                    <a:pt x="1674980" y="406399"/>
                  </a:lnTo>
                  <a:lnTo>
                    <a:pt x="1638364" y="431799"/>
                  </a:lnTo>
                  <a:lnTo>
                    <a:pt x="1564987" y="495299"/>
                  </a:lnTo>
                  <a:lnTo>
                    <a:pt x="1528261" y="533399"/>
                  </a:lnTo>
                  <a:lnTo>
                    <a:pt x="1436313" y="622299"/>
                  </a:lnTo>
                  <a:lnTo>
                    <a:pt x="1344492" y="698499"/>
                  </a:lnTo>
                  <a:lnTo>
                    <a:pt x="1307532" y="736599"/>
                  </a:lnTo>
                  <a:lnTo>
                    <a:pt x="1270554" y="761999"/>
                  </a:lnTo>
                  <a:lnTo>
                    <a:pt x="1196469" y="838199"/>
                  </a:lnTo>
                  <a:lnTo>
                    <a:pt x="1159326" y="863599"/>
                  </a:lnTo>
                  <a:lnTo>
                    <a:pt x="1156024" y="863599"/>
                  </a:lnTo>
                  <a:lnTo>
                    <a:pt x="1155516" y="876299"/>
                  </a:lnTo>
                  <a:lnTo>
                    <a:pt x="1158691" y="876299"/>
                  </a:lnTo>
                  <a:lnTo>
                    <a:pt x="1163644" y="888999"/>
                  </a:lnTo>
                  <a:lnTo>
                    <a:pt x="1153573" y="901699"/>
                  </a:lnTo>
                  <a:lnTo>
                    <a:pt x="1173296" y="901699"/>
                  </a:lnTo>
                  <a:lnTo>
                    <a:pt x="1188808" y="914399"/>
                  </a:lnTo>
                  <a:lnTo>
                    <a:pt x="1204618" y="939799"/>
                  </a:lnTo>
                  <a:lnTo>
                    <a:pt x="1236796" y="965199"/>
                  </a:lnTo>
                  <a:lnTo>
                    <a:pt x="1246907" y="977899"/>
                  </a:lnTo>
                  <a:lnTo>
                    <a:pt x="1257196" y="990599"/>
                  </a:lnTo>
                  <a:lnTo>
                    <a:pt x="1278071" y="1015999"/>
                  </a:lnTo>
                  <a:lnTo>
                    <a:pt x="1287201" y="1028699"/>
                  </a:lnTo>
                  <a:lnTo>
                    <a:pt x="1296343" y="1028699"/>
                  </a:lnTo>
                  <a:lnTo>
                    <a:pt x="1305557" y="1041399"/>
                  </a:lnTo>
                  <a:lnTo>
                    <a:pt x="1314901" y="1054099"/>
                  </a:lnTo>
                  <a:lnTo>
                    <a:pt x="1279390" y="1079499"/>
                  </a:lnTo>
                  <a:lnTo>
                    <a:pt x="1208130" y="1155700"/>
                  </a:lnTo>
                  <a:lnTo>
                    <a:pt x="1172392" y="1181100"/>
                  </a:lnTo>
                  <a:lnTo>
                    <a:pt x="1136592" y="1219200"/>
                  </a:lnTo>
                  <a:lnTo>
                    <a:pt x="1100735" y="1244600"/>
                  </a:lnTo>
                  <a:lnTo>
                    <a:pt x="1028876" y="1320800"/>
                  </a:lnTo>
                  <a:lnTo>
                    <a:pt x="992887" y="1346200"/>
                  </a:lnTo>
                  <a:lnTo>
                    <a:pt x="956866" y="1384300"/>
                  </a:lnTo>
                  <a:lnTo>
                    <a:pt x="920820" y="1409700"/>
                  </a:lnTo>
                  <a:lnTo>
                    <a:pt x="517595" y="1778000"/>
                  </a:lnTo>
                  <a:lnTo>
                    <a:pt x="334501" y="1943100"/>
                  </a:lnTo>
                  <a:lnTo>
                    <a:pt x="354836" y="1943100"/>
                  </a:lnTo>
                  <a:lnTo>
                    <a:pt x="965200" y="1397000"/>
                  </a:lnTo>
                  <a:lnTo>
                    <a:pt x="1037272" y="1320800"/>
                  </a:lnTo>
                  <a:lnTo>
                    <a:pt x="1073357" y="1295400"/>
                  </a:lnTo>
                  <a:lnTo>
                    <a:pt x="1109482" y="1257300"/>
                  </a:lnTo>
                  <a:lnTo>
                    <a:pt x="1145651" y="1231900"/>
                  </a:lnTo>
                  <a:lnTo>
                    <a:pt x="1218144" y="1155700"/>
                  </a:lnTo>
                  <a:lnTo>
                    <a:pt x="1254478" y="1130299"/>
                  </a:lnTo>
                  <a:lnTo>
                    <a:pt x="1290877" y="1092199"/>
                  </a:lnTo>
                  <a:lnTo>
                    <a:pt x="1327347" y="1066799"/>
                  </a:lnTo>
                  <a:lnTo>
                    <a:pt x="1343603" y="1066799"/>
                  </a:lnTo>
                  <a:lnTo>
                    <a:pt x="1356670" y="1054099"/>
                  </a:lnTo>
                  <a:lnTo>
                    <a:pt x="1338396" y="1054099"/>
                  </a:lnTo>
                  <a:lnTo>
                    <a:pt x="1334205" y="1041399"/>
                  </a:lnTo>
                  <a:lnTo>
                    <a:pt x="1333824" y="1041399"/>
                  </a:lnTo>
                  <a:lnTo>
                    <a:pt x="1324734" y="1028699"/>
                  </a:lnTo>
                  <a:lnTo>
                    <a:pt x="1315393" y="1015999"/>
                  </a:lnTo>
                  <a:lnTo>
                    <a:pt x="1305839" y="1003299"/>
                  </a:lnTo>
                  <a:lnTo>
                    <a:pt x="1296105" y="1003299"/>
                  </a:lnTo>
                  <a:lnTo>
                    <a:pt x="1286320" y="990599"/>
                  </a:lnTo>
                  <a:lnTo>
                    <a:pt x="1276404" y="977899"/>
                  </a:lnTo>
                  <a:lnTo>
                    <a:pt x="1266369" y="965199"/>
                  </a:lnTo>
                  <a:lnTo>
                    <a:pt x="1256227" y="952499"/>
                  </a:lnTo>
                  <a:lnTo>
                    <a:pt x="1237132" y="927099"/>
                  </a:lnTo>
                  <a:lnTo>
                    <a:pt x="1217857" y="914399"/>
                  </a:lnTo>
                  <a:lnTo>
                    <a:pt x="1198273" y="888999"/>
                  </a:lnTo>
                  <a:lnTo>
                    <a:pt x="1178249" y="876299"/>
                  </a:lnTo>
                  <a:lnTo>
                    <a:pt x="1212952" y="838199"/>
                  </a:lnTo>
                  <a:lnTo>
                    <a:pt x="1247721" y="812799"/>
                  </a:lnTo>
                  <a:lnTo>
                    <a:pt x="1317486" y="736599"/>
                  </a:lnTo>
                  <a:lnTo>
                    <a:pt x="1352493" y="711199"/>
                  </a:lnTo>
                  <a:lnTo>
                    <a:pt x="1443806" y="622299"/>
                  </a:lnTo>
                  <a:lnTo>
                    <a:pt x="1534992" y="546099"/>
                  </a:lnTo>
                  <a:lnTo>
                    <a:pt x="1608150" y="469899"/>
                  </a:lnTo>
                  <a:lnTo>
                    <a:pt x="1644729" y="444499"/>
                  </a:lnTo>
                  <a:lnTo>
                    <a:pt x="1718253" y="368299"/>
                  </a:lnTo>
                  <a:lnTo>
                    <a:pt x="1764100" y="330199"/>
                  </a:lnTo>
                  <a:lnTo>
                    <a:pt x="1810709" y="292100"/>
                  </a:lnTo>
                  <a:lnTo>
                    <a:pt x="1833789" y="266700"/>
                  </a:lnTo>
                  <a:lnTo>
                    <a:pt x="1857048" y="254000"/>
                  </a:lnTo>
                  <a:lnTo>
                    <a:pt x="1880379" y="228600"/>
                  </a:lnTo>
                  <a:lnTo>
                    <a:pt x="1903673" y="215900"/>
                  </a:lnTo>
                  <a:lnTo>
                    <a:pt x="1904689" y="203200"/>
                  </a:lnTo>
                  <a:lnTo>
                    <a:pt x="1903546" y="203200"/>
                  </a:lnTo>
                  <a:lnTo>
                    <a:pt x="1902530" y="190500"/>
                  </a:lnTo>
                  <a:close/>
                </a:path>
                <a:path w="2292984" h="1943100">
                  <a:moveTo>
                    <a:pt x="2140671" y="25400"/>
                  </a:moveTo>
                  <a:lnTo>
                    <a:pt x="2110937" y="25400"/>
                  </a:lnTo>
                  <a:lnTo>
                    <a:pt x="2135934" y="38100"/>
                  </a:lnTo>
                  <a:lnTo>
                    <a:pt x="2159658" y="50800"/>
                  </a:lnTo>
                  <a:lnTo>
                    <a:pt x="2213617" y="114300"/>
                  </a:lnTo>
                  <a:lnTo>
                    <a:pt x="2242763" y="152400"/>
                  </a:lnTo>
                  <a:lnTo>
                    <a:pt x="2258432" y="177800"/>
                  </a:lnTo>
                  <a:lnTo>
                    <a:pt x="2265677" y="177800"/>
                  </a:lnTo>
                  <a:lnTo>
                    <a:pt x="2235281" y="228600"/>
                  </a:lnTo>
                  <a:lnTo>
                    <a:pt x="2197551" y="266700"/>
                  </a:lnTo>
                  <a:lnTo>
                    <a:pt x="2121012" y="342899"/>
                  </a:lnTo>
                  <a:lnTo>
                    <a:pt x="2043881" y="406399"/>
                  </a:lnTo>
                  <a:lnTo>
                    <a:pt x="1847190" y="596899"/>
                  </a:lnTo>
                  <a:lnTo>
                    <a:pt x="1570679" y="838199"/>
                  </a:lnTo>
                  <a:lnTo>
                    <a:pt x="1454871" y="952499"/>
                  </a:lnTo>
                  <a:lnTo>
                    <a:pt x="1416115" y="977899"/>
                  </a:lnTo>
                  <a:lnTo>
                    <a:pt x="1338396" y="1054099"/>
                  </a:lnTo>
                  <a:lnTo>
                    <a:pt x="1356670" y="1054099"/>
                  </a:lnTo>
                  <a:lnTo>
                    <a:pt x="1460602" y="952499"/>
                  </a:lnTo>
                  <a:lnTo>
                    <a:pt x="1499592" y="927099"/>
                  </a:lnTo>
                  <a:lnTo>
                    <a:pt x="1577791" y="850899"/>
                  </a:lnTo>
                  <a:lnTo>
                    <a:pt x="1813503" y="634999"/>
                  </a:lnTo>
                  <a:lnTo>
                    <a:pt x="1931502" y="520699"/>
                  </a:lnTo>
                  <a:lnTo>
                    <a:pt x="2049977" y="419099"/>
                  </a:lnTo>
                  <a:lnTo>
                    <a:pt x="2168389" y="304800"/>
                  </a:lnTo>
                  <a:lnTo>
                    <a:pt x="2208229" y="279400"/>
                  </a:lnTo>
                  <a:lnTo>
                    <a:pt x="2288991" y="203200"/>
                  </a:lnTo>
                  <a:lnTo>
                    <a:pt x="2292801" y="203200"/>
                  </a:lnTo>
                  <a:lnTo>
                    <a:pt x="2291150" y="190500"/>
                  </a:lnTo>
                  <a:lnTo>
                    <a:pt x="2290642" y="190500"/>
                  </a:lnTo>
                  <a:lnTo>
                    <a:pt x="2281699" y="177800"/>
                  </a:lnTo>
                  <a:lnTo>
                    <a:pt x="2272434" y="165100"/>
                  </a:lnTo>
                  <a:lnTo>
                    <a:pt x="2243077" y="127000"/>
                  </a:lnTo>
                  <a:lnTo>
                    <a:pt x="2211394" y="88900"/>
                  </a:lnTo>
                  <a:lnTo>
                    <a:pt x="2165007" y="50800"/>
                  </a:lnTo>
                  <a:lnTo>
                    <a:pt x="2140671" y="25400"/>
                  </a:lnTo>
                  <a:close/>
                </a:path>
                <a:path w="2292984" h="1943100">
                  <a:moveTo>
                    <a:pt x="1333189" y="660399"/>
                  </a:moveTo>
                  <a:lnTo>
                    <a:pt x="1315409" y="660399"/>
                  </a:lnTo>
                  <a:lnTo>
                    <a:pt x="1319346" y="673099"/>
                  </a:lnTo>
                  <a:lnTo>
                    <a:pt x="1322775" y="673099"/>
                  </a:lnTo>
                  <a:lnTo>
                    <a:pt x="1333189" y="660399"/>
                  </a:lnTo>
                  <a:close/>
                </a:path>
                <a:path w="2292984" h="1943100">
                  <a:moveTo>
                    <a:pt x="1304940" y="647699"/>
                  </a:moveTo>
                  <a:lnTo>
                    <a:pt x="1288469" y="647699"/>
                  </a:lnTo>
                  <a:lnTo>
                    <a:pt x="1296726" y="660399"/>
                  </a:lnTo>
                  <a:lnTo>
                    <a:pt x="1310329" y="660399"/>
                  </a:lnTo>
                  <a:lnTo>
                    <a:pt x="1304940" y="647699"/>
                  </a:lnTo>
                  <a:close/>
                </a:path>
                <a:path w="2292984" h="1943100">
                  <a:moveTo>
                    <a:pt x="1355287" y="647699"/>
                  </a:moveTo>
                  <a:lnTo>
                    <a:pt x="1340555" y="647699"/>
                  </a:lnTo>
                  <a:lnTo>
                    <a:pt x="1335729" y="660399"/>
                  </a:lnTo>
                  <a:lnTo>
                    <a:pt x="1350461" y="660399"/>
                  </a:lnTo>
                  <a:lnTo>
                    <a:pt x="1355287" y="647699"/>
                  </a:lnTo>
                  <a:close/>
                </a:path>
                <a:path w="2292984" h="1943100">
                  <a:moveTo>
                    <a:pt x="1924882" y="63500"/>
                  </a:moveTo>
                  <a:lnTo>
                    <a:pt x="1890465" y="63500"/>
                  </a:lnTo>
                  <a:lnTo>
                    <a:pt x="1853125" y="101600"/>
                  </a:lnTo>
                  <a:lnTo>
                    <a:pt x="1738700" y="215900"/>
                  </a:lnTo>
                  <a:lnTo>
                    <a:pt x="1273880" y="634999"/>
                  </a:lnTo>
                  <a:lnTo>
                    <a:pt x="1272737" y="634999"/>
                  </a:lnTo>
                  <a:lnTo>
                    <a:pt x="1272991" y="647699"/>
                  </a:lnTo>
                  <a:lnTo>
                    <a:pt x="1295399" y="647699"/>
                  </a:lnTo>
                  <a:lnTo>
                    <a:pt x="1291152" y="634999"/>
                  </a:lnTo>
                  <a:lnTo>
                    <a:pt x="1438345" y="495299"/>
                  </a:lnTo>
                  <a:lnTo>
                    <a:pt x="1745812" y="215900"/>
                  </a:lnTo>
                  <a:lnTo>
                    <a:pt x="1784527" y="177800"/>
                  </a:lnTo>
                  <a:lnTo>
                    <a:pt x="1823314" y="152400"/>
                  </a:lnTo>
                  <a:lnTo>
                    <a:pt x="1862434" y="114300"/>
                  </a:lnTo>
                  <a:lnTo>
                    <a:pt x="1902149" y="76200"/>
                  </a:lnTo>
                  <a:lnTo>
                    <a:pt x="1931867" y="76200"/>
                  </a:lnTo>
                  <a:lnTo>
                    <a:pt x="1924882" y="63500"/>
                  </a:lnTo>
                  <a:close/>
                </a:path>
                <a:path w="2292984" h="1943100">
                  <a:moveTo>
                    <a:pt x="1368495" y="634999"/>
                  </a:moveTo>
                  <a:lnTo>
                    <a:pt x="1358081" y="634999"/>
                  </a:lnTo>
                  <a:lnTo>
                    <a:pt x="1353890" y="647699"/>
                  </a:lnTo>
                  <a:lnTo>
                    <a:pt x="1364939" y="647699"/>
                  </a:lnTo>
                  <a:lnTo>
                    <a:pt x="1368495" y="634999"/>
                  </a:lnTo>
                  <a:close/>
                </a:path>
                <a:path w="2292984" h="1943100">
                  <a:moveTo>
                    <a:pt x="1939233" y="114300"/>
                  </a:moveTo>
                  <a:lnTo>
                    <a:pt x="1895926" y="114300"/>
                  </a:lnTo>
                  <a:lnTo>
                    <a:pt x="1864627" y="139700"/>
                  </a:lnTo>
                  <a:lnTo>
                    <a:pt x="1832887" y="177800"/>
                  </a:lnTo>
                  <a:lnTo>
                    <a:pt x="1768418" y="228600"/>
                  </a:lnTo>
                  <a:lnTo>
                    <a:pt x="1735835" y="266700"/>
                  </a:lnTo>
                  <a:lnTo>
                    <a:pt x="1670334" y="317500"/>
                  </a:lnTo>
                  <a:lnTo>
                    <a:pt x="1637608" y="355599"/>
                  </a:lnTo>
                  <a:lnTo>
                    <a:pt x="1572013" y="406399"/>
                  </a:lnTo>
                  <a:lnTo>
                    <a:pt x="1539060" y="444499"/>
                  </a:lnTo>
                  <a:lnTo>
                    <a:pt x="1473123" y="495299"/>
                  </a:lnTo>
                  <a:lnTo>
                    <a:pt x="1439996" y="533399"/>
                  </a:lnTo>
                  <a:lnTo>
                    <a:pt x="1373575" y="584199"/>
                  </a:lnTo>
                  <a:lnTo>
                    <a:pt x="1371543" y="584199"/>
                  </a:lnTo>
                  <a:lnTo>
                    <a:pt x="1370908" y="596899"/>
                  </a:lnTo>
                  <a:lnTo>
                    <a:pt x="1370140" y="596899"/>
                  </a:lnTo>
                  <a:lnTo>
                    <a:pt x="1368575" y="609599"/>
                  </a:lnTo>
                  <a:lnTo>
                    <a:pt x="1366175" y="622299"/>
                  </a:lnTo>
                  <a:lnTo>
                    <a:pt x="1362907" y="622299"/>
                  </a:lnTo>
                  <a:lnTo>
                    <a:pt x="1360621" y="634999"/>
                  </a:lnTo>
                  <a:lnTo>
                    <a:pt x="1371670" y="634999"/>
                  </a:lnTo>
                  <a:lnTo>
                    <a:pt x="1375970" y="622299"/>
                  </a:lnTo>
                  <a:lnTo>
                    <a:pt x="1379687" y="609599"/>
                  </a:lnTo>
                  <a:lnTo>
                    <a:pt x="1383047" y="609599"/>
                  </a:lnTo>
                  <a:lnTo>
                    <a:pt x="1386275" y="596899"/>
                  </a:lnTo>
                  <a:lnTo>
                    <a:pt x="1418055" y="571499"/>
                  </a:lnTo>
                  <a:lnTo>
                    <a:pt x="1449918" y="533399"/>
                  </a:lnTo>
                  <a:lnTo>
                    <a:pt x="1513656" y="482599"/>
                  </a:lnTo>
                  <a:lnTo>
                    <a:pt x="1546101" y="444499"/>
                  </a:lnTo>
                  <a:lnTo>
                    <a:pt x="1610990" y="393699"/>
                  </a:lnTo>
                  <a:lnTo>
                    <a:pt x="1643577" y="355599"/>
                  </a:lnTo>
                  <a:lnTo>
                    <a:pt x="1708633" y="304800"/>
                  </a:lnTo>
                  <a:lnTo>
                    <a:pt x="1741161" y="266700"/>
                  </a:lnTo>
                  <a:lnTo>
                    <a:pt x="1806413" y="215900"/>
                  </a:lnTo>
                  <a:lnTo>
                    <a:pt x="1839268" y="177800"/>
                  </a:lnTo>
                  <a:lnTo>
                    <a:pt x="1906086" y="127000"/>
                  </a:lnTo>
                  <a:lnTo>
                    <a:pt x="1944186" y="127000"/>
                  </a:lnTo>
                  <a:lnTo>
                    <a:pt x="1939233" y="114300"/>
                  </a:lnTo>
                  <a:close/>
                </a:path>
                <a:path w="2292984" h="1943100">
                  <a:moveTo>
                    <a:pt x="1900879" y="177800"/>
                  </a:moveTo>
                  <a:lnTo>
                    <a:pt x="1889322" y="177800"/>
                  </a:lnTo>
                  <a:lnTo>
                    <a:pt x="1888941" y="190500"/>
                  </a:lnTo>
                  <a:lnTo>
                    <a:pt x="1902022" y="190500"/>
                  </a:lnTo>
                  <a:lnTo>
                    <a:pt x="1900879" y="177800"/>
                  </a:lnTo>
                  <a:close/>
                </a:path>
                <a:path w="2292984" h="1943100">
                  <a:moveTo>
                    <a:pt x="1905070" y="165100"/>
                  </a:moveTo>
                  <a:lnTo>
                    <a:pt x="1893767" y="165100"/>
                  </a:lnTo>
                  <a:lnTo>
                    <a:pt x="1890846" y="177800"/>
                  </a:lnTo>
                  <a:lnTo>
                    <a:pt x="1903419" y="177800"/>
                  </a:lnTo>
                  <a:lnTo>
                    <a:pt x="1905070" y="165100"/>
                  </a:lnTo>
                  <a:close/>
                </a:path>
                <a:path w="2292984" h="1943100">
                  <a:moveTo>
                    <a:pt x="1917135" y="152400"/>
                  </a:moveTo>
                  <a:lnTo>
                    <a:pt x="1901768" y="152400"/>
                  </a:lnTo>
                  <a:lnTo>
                    <a:pt x="1897450" y="165100"/>
                  </a:lnTo>
                  <a:lnTo>
                    <a:pt x="1913198" y="165100"/>
                  </a:lnTo>
                  <a:lnTo>
                    <a:pt x="1917135" y="152400"/>
                  </a:lnTo>
                  <a:close/>
                </a:path>
                <a:path w="2292984" h="1943100">
                  <a:moveTo>
                    <a:pt x="1930978" y="139700"/>
                  </a:moveTo>
                  <a:lnTo>
                    <a:pt x="1915484" y="139700"/>
                  </a:lnTo>
                  <a:lnTo>
                    <a:pt x="1910658" y="152400"/>
                  </a:lnTo>
                  <a:lnTo>
                    <a:pt x="1927295" y="152400"/>
                  </a:lnTo>
                  <a:lnTo>
                    <a:pt x="1930978" y="139700"/>
                  </a:lnTo>
                  <a:close/>
                </a:path>
                <a:path w="2292984" h="1943100">
                  <a:moveTo>
                    <a:pt x="1947742" y="127000"/>
                  </a:moveTo>
                  <a:lnTo>
                    <a:pt x="1923866" y="127000"/>
                  </a:lnTo>
                  <a:lnTo>
                    <a:pt x="1919294" y="139700"/>
                  </a:lnTo>
                  <a:lnTo>
                    <a:pt x="1946853" y="139700"/>
                  </a:lnTo>
                  <a:lnTo>
                    <a:pt x="1947742" y="127000"/>
                  </a:lnTo>
                  <a:close/>
                </a:path>
                <a:path w="2292984" h="1943100">
                  <a:moveTo>
                    <a:pt x="1918377" y="101600"/>
                  </a:moveTo>
                  <a:lnTo>
                    <a:pt x="1905590" y="101600"/>
                  </a:lnTo>
                  <a:lnTo>
                    <a:pt x="1899482" y="114300"/>
                  </a:lnTo>
                  <a:lnTo>
                    <a:pt x="1924628" y="114300"/>
                  </a:lnTo>
                  <a:lnTo>
                    <a:pt x="1918377" y="101600"/>
                  </a:lnTo>
                  <a:close/>
                </a:path>
                <a:path w="2292984" h="1943100">
                  <a:moveTo>
                    <a:pt x="1976190" y="101600"/>
                  </a:moveTo>
                  <a:lnTo>
                    <a:pt x="1970094" y="101600"/>
                  </a:lnTo>
                  <a:lnTo>
                    <a:pt x="1973523" y="114300"/>
                  </a:lnTo>
                  <a:lnTo>
                    <a:pt x="1976190" y="101600"/>
                  </a:lnTo>
                  <a:close/>
                </a:path>
                <a:path w="2292984" h="1943100">
                  <a:moveTo>
                    <a:pt x="1984953" y="88900"/>
                  </a:moveTo>
                  <a:lnTo>
                    <a:pt x="1958537" y="88900"/>
                  </a:lnTo>
                  <a:lnTo>
                    <a:pt x="1963363" y="101600"/>
                  </a:lnTo>
                  <a:lnTo>
                    <a:pt x="1982540" y="101600"/>
                  </a:lnTo>
                  <a:lnTo>
                    <a:pt x="1984953" y="88900"/>
                  </a:lnTo>
                  <a:close/>
                </a:path>
                <a:path w="2292984" h="1943100">
                  <a:moveTo>
                    <a:pt x="1958791" y="76200"/>
                  </a:moveTo>
                  <a:lnTo>
                    <a:pt x="1935804" y="76200"/>
                  </a:lnTo>
                  <a:lnTo>
                    <a:pt x="1942027" y="88900"/>
                  </a:lnTo>
                  <a:lnTo>
                    <a:pt x="1963871" y="88900"/>
                  </a:lnTo>
                  <a:lnTo>
                    <a:pt x="1958791" y="76200"/>
                  </a:lnTo>
                  <a:close/>
                </a:path>
                <a:path w="2292984" h="1943100">
                  <a:moveTo>
                    <a:pt x="2000447" y="76200"/>
                  </a:moveTo>
                  <a:lnTo>
                    <a:pt x="1985207" y="76200"/>
                  </a:lnTo>
                  <a:lnTo>
                    <a:pt x="1979619" y="88900"/>
                  </a:lnTo>
                  <a:lnTo>
                    <a:pt x="1993970" y="88900"/>
                  </a:lnTo>
                  <a:lnTo>
                    <a:pt x="2000447" y="76200"/>
                  </a:lnTo>
                  <a:close/>
                </a:path>
                <a:path w="2292984" h="1943100">
                  <a:moveTo>
                    <a:pt x="2054978" y="63500"/>
                  </a:moveTo>
                  <a:lnTo>
                    <a:pt x="2037108" y="63500"/>
                  </a:lnTo>
                  <a:lnTo>
                    <a:pt x="2026990" y="76200"/>
                  </a:lnTo>
                  <a:lnTo>
                    <a:pt x="2008575" y="76200"/>
                  </a:lnTo>
                  <a:lnTo>
                    <a:pt x="2015687" y="88900"/>
                  </a:lnTo>
                  <a:lnTo>
                    <a:pt x="2036515" y="88900"/>
                  </a:lnTo>
                  <a:lnTo>
                    <a:pt x="2045610" y="76200"/>
                  </a:lnTo>
                  <a:lnTo>
                    <a:pt x="2054978" y="63500"/>
                  </a:lnTo>
                  <a:close/>
                </a:path>
                <a:path w="2292984" h="1943100">
                  <a:moveTo>
                    <a:pt x="2083219" y="38100"/>
                  </a:moveTo>
                  <a:lnTo>
                    <a:pt x="2066487" y="38100"/>
                  </a:lnTo>
                  <a:lnTo>
                    <a:pt x="2056869" y="50800"/>
                  </a:lnTo>
                  <a:lnTo>
                    <a:pt x="2047072" y="63500"/>
                  </a:lnTo>
                  <a:lnTo>
                    <a:pt x="2064608" y="63500"/>
                  </a:lnTo>
                  <a:lnTo>
                    <a:pt x="2074488" y="50800"/>
                  </a:lnTo>
                  <a:lnTo>
                    <a:pt x="2083219" y="38100"/>
                  </a:lnTo>
                  <a:close/>
                </a:path>
                <a:path w="2292984" h="1943100">
                  <a:moveTo>
                    <a:pt x="2115763" y="0"/>
                  </a:moveTo>
                  <a:lnTo>
                    <a:pt x="2104841" y="0"/>
                  </a:lnTo>
                  <a:lnTo>
                    <a:pt x="2096009" y="12700"/>
                  </a:lnTo>
                  <a:lnTo>
                    <a:pt x="2086569" y="25400"/>
                  </a:lnTo>
                  <a:lnTo>
                    <a:pt x="2076677" y="38100"/>
                  </a:lnTo>
                  <a:lnTo>
                    <a:pt x="2092141" y="38100"/>
                  </a:lnTo>
                  <a:lnTo>
                    <a:pt x="2101349" y="25400"/>
                  </a:lnTo>
                  <a:lnTo>
                    <a:pt x="2140671" y="25400"/>
                  </a:lnTo>
                  <a:lnTo>
                    <a:pt x="2115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9692" y="3246881"/>
              <a:ext cx="342416" cy="2101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7557" y="0"/>
              <a:ext cx="731520" cy="530225"/>
            </a:xfrm>
            <a:custGeom>
              <a:avLst/>
              <a:gdLst/>
              <a:ahLst/>
              <a:cxnLst/>
              <a:rect l="l" t="t" r="r" b="b"/>
              <a:pathLst>
                <a:path w="731519" h="530225">
                  <a:moveTo>
                    <a:pt x="700091" y="0"/>
                  </a:moveTo>
                  <a:lnTo>
                    <a:pt x="0" y="0"/>
                  </a:lnTo>
                  <a:lnTo>
                    <a:pt x="38663" y="359917"/>
                  </a:lnTo>
                  <a:lnTo>
                    <a:pt x="50502" y="402800"/>
                  </a:lnTo>
                  <a:lnTo>
                    <a:pt x="74539" y="438943"/>
                  </a:lnTo>
                  <a:lnTo>
                    <a:pt x="108498" y="465895"/>
                  </a:lnTo>
                  <a:lnTo>
                    <a:pt x="150105" y="481202"/>
                  </a:lnTo>
                  <a:lnTo>
                    <a:pt x="383404" y="527303"/>
                  </a:lnTo>
                  <a:lnTo>
                    <a:pt x="414890" y="529714"/>
                  </a:lnTo>
                  <a:lnTo>
                    <a:pt x="425314" y="528954"/>
                  </a:lnTo>
                  <a:lnTo>
                    <a:pt x="469891" y="516381"/>
                  </a:lnTo>
                  <a:lnTo>
                    <a:pt x="652771" y="429132"/>
                  </a:lnTo>
                  <a:lnTo>
                    <a:pt x="688375" y="404883"/>
                  </a:lnTo>
                  <a:lnTo>
                    <a:pt x="714335" y="371633"/>
                  </a:lnTo>
                  <a:lnTo>
                    <a:pt x="729102" y="332049"/>
                  </a:lnTo>
                  <a:lnTo>
                    <a:pt x="731130" y="288797"/>
                  </a:lnTo>
                  <a:lnTo>
                    <a:pt x="700091" y="0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760" y="0"/>
              <a:ext cx="746125" cy="537210"/>
            </a:xfrm>
            <a:custGeom>
              <a:avLst/>
              <a:gdLst/>
              <a:ahLst/>
              <a:cxnLst/>
              <a:rect l="l" t="t" r="r" b="b"/>
              <a:pathLst>
                <a:path w="746125" h="537210">
                  <a:moveTo>
                    <a:pt x="13497" y="0"/>
                  </a:moveTo>
                  <a:lnTo>
                    <a:pt x="0" y="0"/>
                  </a:lnTo>
                  <a:lnTo>
                    <a:pt x="1491" y="13509"/>
                  </a:lnTo>
                  <a:lnTo>
                    <a:pt x="5997" y="53814"/>
                  </a:lnTo>
                  <a:lnTo>
                    <a:pt x="10586" y="94106"/>
                  </a:lnTo>
                  <a:lnTo>
                    <a:pt x="29737" y="255269"/>
                  </a:lnTo>
                  <a:lnTo>
                    <a:pt x="41523" y="362711"/>
                  </a:lnTo>
                  <a:lnTo>
                    <a:pt x="42209" y="366267"/>
                  </a:lnTo>
                  <a:lnTo>
                    <a:pt x="42564" y="369569"/>
                  </a:lnTo>
                  <a:lnTo>
                    <a:pt x="43923" y="376427"/>
                  </a:lnTo>
                  <a:lnTo>
                    <a:pt x="57944" y="415924"/>
                  </a:lnTo>
                  <a:lnTo>
                    <a:pt x="82906" y="449945"/>
                  </a:lnTo>
                  <a:lnTo>
                    <a:pt x="117278" y="474725"/>
                  </a:lnTo>
                  <a:lnTo>
                    <a:pt x="157156" y="488441"/>
                  </a:lnTo>
                  <a:lnTo>
                    <a:pt x="376104" y="531494"/>
                  </a:lnTo>
                  <a:lnTo>
                    <a:pt x="382708" y="533018"/>
                  </a:lnTo>
                  <a:lnTo>
                    <a:pt x="389185" y="534415"/>
                  </a:lnTo>
                  <a:lnTo>
                    <a:pt x="396551" y="535431"/>
                  </a:lnTo>
                  <a:lnTo>
                    <a:pt x="405302" y="536384"/>
                  </a:lnTo>
                  <a:lnTo>
                    <a:pt x="414172" y="536765"/>
                  </a:lnTo>
                  <a:lnTo>
                    <a:pt x="423090" y="536574"/>
                  </a:lnTo>
                  <a:lnTo>
                    <a:pt x="469632" y="526815"/>
                  </a:lnTo>
                  <a:lnTo>
                    <a:pt x="479329" y="522795"/>
                  </a:lnTo>
                  <a:lnTo>
                    <a:pt x="414823" y="522795"/>
                  </a:lnTo>
                  <a:lnTo>
                    <a:pt x="406558" y="522418"/>
                  </a:lnTo>
                  <a:lnTo>
                    <a:pt x="398329" y="521588"/>
                  </a:lnTo>
                  <a:lnTo>
                    <a:pt x="392106" y="520445"/>
                  </a:lnTo>
                  <a:lnTo>
                    <a:pt x="378898" y="517651"/>
                  </a:lnTo>
                  <a:lnTo>
                    <a:pt x="159950" y="474852"/>
                  </a:lnTo>
                  <a:lnTo>
                    <a:pt x="123501" y="462279"/>
                  </a:lnTo>
                  <a:lnTo>
                    <a:pt x="92132" y="440261"/>
                  </a:lnTo>
                  <a:lnTo>
                    <a:pt x="67621" y="410336"/>
                  </a:lnTo>
                  <a:lnTo>
                    <a:pt x="52496" y="374522"/>
                  </a:lnTo>
                  <a:lnTo>
                    <a:pt x="39021" y="254253"/>
                  </a:lnTo>
                  <a:lnTo>
                    <a:pt x="23133" y="92709"/>
                  </a:lnTo>
                  <a:lnTo>
                    <a:pt x="13497" y="0"/>
                  </a:lnTo>
                  <a:close/>
                </a:path>
                <a:path w="746125" h="537210">
                  <a:moveTo>
                    <a:pt x="714951" y="0"/>
                  </a:moveTo>
                  <a:lnTo>
                    <a:pt x="698785" y="0"/>
                  </a:lnTo>
                  <a:lnTo>
                    <a:pt x="714178" y="137667"/>
                  </a:lnTo>
                  <a:lnTo>
                    <a:pt x="722941" y="218312"/>
                  </a:lnTo>
                  <a:lnTo>
                    <a:pt x="727386" y="258571"/>
                  </a:lnTo>
                  <a:lnTo>
                    <a:pt x="729545" y="278891"/>
                  </a:lnTo>
                  <a:lnTo>
                    <a:pt x="730942" y="288670"/>
                  </a:lnTo>
                  <a:lnTo>
                    <a:pt x="731450" y="298576"/>
                  </a:lnTo>
                  <a:lnTo>
                    <a:pt x="730964" y="317779"/>
                  </a:lnTo>
                  <a:lnTo>
                    <a:pt x="727656" y="336661"/>
                  </a:lnTo>
                  <a:lnTo>
                    <a:pt x="712908" y="371982"/>
                  </a:lnTo>
                  <a:lnTo>
                    <a:pt x="688472" y="401847"/>
                  </a:lnTo>
                  <a:lnTo>
                    <a:pt x="656901" y="423417"/>
                  </a:lnTo>
                  <a:lnTo>
                    <a:pt x="473513" y="510285"/>
                  </a:lnTo>
                  <a:lnTo>
                    <a:pt x="436683" y="521334"/>
                  </a:lnTo>
                  <a:lnTo>
                    <a:pt x="414823" y="522795"/>
                  </a:lnTo>
                  <a:lnTo>
                    <a:pt x="479329" y="522795"/>
                  </a:lnTo>
                  <a:lnTo>
                    <a:pt x="662362" y="435228"/>
                  </a:lnTo>
                  <a:lnTo>
                    <a:pt x="697573" y="411749"/>
                  </a:lnTo>
                  <a:lnTo>
                    <a:pt x="724592" y="379221"/>
                  </a:lnTo>
                  <a:lnTo>
                    <a:pt x="741150" y="340058"/>
                  </a:lnTo>
                  <a:lnTo>
                    <a:pt x="745801" y="297941"/>
                  </a:lnTo>
                  <a:lnTo>
                    <a:pt x="745039" y="287146"/>
                  </a:lnTo>
                  <a:lnTo>
                    <a:pt x="743896" y="277367"/>
                  </a:lnTo>
                  <a:lnTo>
                    <a:pt x="741991" y="256920"/>
                  </a:lnTo>
                  <a:lnTo>
                    <a:pt x="737546" y="216661"/>
                  </a:lnTo>
                  <a:lnTo>
                    <a:pt x="729291" y="136016"/>
                  </a:lnTo>
                  <a:lnTo>
                    <a:pt x="71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4300" y="4495774"/>
              <a:ext cx="2419985" cy="649605"/>
            </a:xfrm>
            <a:custGeom>
              <a:avLst/>
              <a:gdLst/>
              <a:ahLst/>
              <a:cxnLst/>
              <a:rect l="l" t="t" r="r" b="b"/>
              <a:pathLst>
                <a:path w="2419985" h="649604">
                  <a:moveTo>
                    <a:pt x="246080" y="0"/>
                  </a:moveTo>
                  <a:lnTo>
                    <a:pt x="226298" y="46989"/>
                  </a:lnTo>
                  <a:lnTo>
                    <a:pt x="206778" y="94087"/>
                  </a:lnTo>
                  <a:lnTo>
                    <a:pt x="187523" y="141294"/>
                  </a:lnTo>
                  <a:lnTo>
                    <a:pt x="168536" y="188610"/>
                  </a:lnTo>
                  <a:lnTo>
                    <a:pt x="149818" y="236033"/>
                  </a:lnTo>
                  <a:lnTo>
                    <a:pt x="131372" y="283563"/>
                  </a:lnTo>
                  <a:lnTo>
                    <a:pt x="113200" y="331199"/>
                  </a:lnTo>
                  <a:lnTo>
                    <a:pt x="95304" y="378941"/>
                  </a:lnTo>
                  <a:lnTo>
                    <a:pt x="77687" y="426789"/>
                  </a:lnTo>
                  <a:lnTo>
                    <a:pt x="60351" y="474740"/>
                  </a:lnTo>
                  <a:lnTo>
                    <a:pt x="43299" y="522796"/>
                  </a:lnTo>
                  <a:lnTo>
                    <a:pt x="26531" y="570955"/>
                  </a:lnTo>
                  <a:lnTo>
                    <a:pt x="10052" y="619217"/>
                  </a:lnTo>
                  <a:lnTo>
                    <a:pt x="0" y="649248"/>
                  </a:lnTo>
                  <a:lnTo>
                    <a:pt x="2419583" y="649248"/>
                  </a:lnTo>
                  <a:lnTo>
                    <a:pt x="2377708" y="632074"/>
                  </a:lnTo>
                  <a:lnTo>
                    <a:pt x="2330594" y="613311"/>
                  </a:lnTo>
                  <a:lnTo>
                    <a:pt x="2283344" y="595030"/>
                  </a:lnTo>
                  <a:lnTo>
                    <a:pt x="2235962" y="577210"/>
                  </a:lnTo>
                  <a:lnTo>
                    <a:pt x="2140825" y="542877"/>
                  </a:lnTo>
                  <a:lnTo>
                    <a:pt x="2045228" y="510154"/>
                  </a:lnTo>
                  <a:lnTo>
                    <a:pt x="1949213" y="478883"/>
                  </a:lnTo>
                  <a:lnTo>
                    <a:pt x="1804504" y="434355"/>
                  </a:lnTo>
                  <a:lnTo>
                    <a:pt x="1610506" y="378595"/>
                  </a:lnTo>
                  <a:lnTo>
                    <a:pt x="731629" y="146207"/>
                  </a:lnTo>
                  <a:lnTo>
                    <a:pt x="537096" y="91165"/>
                  </a:lnTo>
                  <a:lnTo>
                    <a:pt x="391857" y="47346"/>
                  </a:lnTo>
                  <a:lnTo>
                    <a:pt x="295429" y="16630"/>
                  </a:lnTo>
                  <a:lnTo>
                    <a:pt x="247350" y="762"/>
                  </a:lnTo>
                  <a:lnTo>
                    <a:pt x="246969" y="215"/>
                  </a:lnTo>
                  <a:lnTo>
                    <a:pt x="246461" y="114"/>
                  </a:lnTo>
                  <a:lnTo>
                    <a:pt x="246080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5131" y="4485208"/>
              <a:ext cx="2453005" cy="660400"/>
            </a:xfrm>
            <a:custGeom>
              <a:avLst/>
              <a:gdLst/>
              <a:ahLst/>
              <a:cxnLst/>
              <a:rect l="l" t="t" r="r" b="b"/>
              <a:pathLst>
                <a:path w="2453004" h="660400">
                  <a:moveTo>
                    <a:pt x="250233" y="0"/>
                  </a:moveTo>
                  <a:lnTo>
                    <a:pt x="227444" y="53700"/>
                  </a:lnTo>
                  <a:lnTo>
                    <a:pt x="207945" y="100742"/>
                  </a:lnTo>
                  <a:lnTo>
                    <a:pt x="188716" y="147893"/>
                  </a:lnTo>
                  <a:lnTo>
                    <a:pt x="169757" y="195152"/>
                  </a:lnTo>
                  <a:lnTo>
                    <a:pt x="151072" y="242517"/>
                  </a:lnTo>
                  <a:lnTo>
                    <a:pt x="132661" y="289987"/>
                  </a:lnTo>
                  <a:lnTo>
                    <a:pt x="114526" y="337562"/>
                  </a:lnTo>
                  <a:lnTo>
                    <a:pt x="96669" y="385239"/>
                  </a:lnTo>
                  <a:lnTo>
                    <a:pt x="79091" y="433018"/>
                  </a:lnTo>
                  <a:lnTo>
                    <a:pt x="61795" y="480897"/>
                  </a:lnTo>
                  <a:lnTo>
                    <a:pt x="44781" y="528876"/>
                  </a:lnTo>
                  <a:lnTo>
                    <a:pt x="28052" y="576953"/>
                  </a:lnTo>
                  <a:lnTo>
                    <a:pt x="11609" y="625127"/>
                  </a:lnTo>
                  <a:lnTo>
                    <a:pt x="0" y="659814"/>
                  </a:lnTo>
                  <a:lnTo>
                    <a:pt x="18035" y="659814"/>
                  </a:lnTo>
                  <a:lnTo>
                    <a:pt x="26637" y="634136"/>
                  </a:lnTo>
                  <a:lnTo>
                    <a:pt x="42934" y="586422"/>
                  </a:lnTo>
                  <a:lnTo>
                    <a:pt x="59511" y="538802"/>
                  </a:lnTo>
                  <a:lnTo>
                    <a:pt x="76366" y="491279"/>
                  </a:lnTo>
                  <a:lnTo>
                    <a:pt x="93496" y="443853"/>
                  </a:lnTo>
                  <a:lnTo>
                    <a:pt x="110900" y="396525"/>
                  </a:lnTo>
                  <a:lnTo>
                    <a:pt x="128575" y="349296"/>
                  </a:lnTo>
                  <a:lnTo>
                    <a:pt x="146518" y="302168"/>
                  </a:lnTo>
                  <a:lnTo>
                    <a:pt x="164728" y="255141"/>
                  </a:lnTo>
                  <a:lnTo>
                    <a:pt x="183202" y="208217"/>
                  </a:lnTo>
                  <a:lnTo>
                    <a:pt x="201938" y="161396"/>
                  </a:lnTo>
                  <a:lnTo>
                    <a:pt x="220934" y="114679"/>
                  </a:lnTo>
                  <a:lnTo>
                    <a:pt x="240186" y="68068"/>
                  </a:lnTo>
                  <a:lnTo>
                    <a:pt x="259694" y="21564"/>
                  </a:lnTo>
                  <a:lnTo>
                    <a:pt x="315457" y="21564"/>
                  </a:lnTo>
                  <a:lnTo>
                    <a:pt x="264313" y="4762"/>
                  </a:lnTo>
                  <a:lnTo>
                    <a:pt x="262234" y="4762"/>
                  </a:lnTo>
                  <a:lnTo>
                    <a:pt x="261980" y="4699"/>
                  </a:lnTo>
                  <a:lnTo>
                    <a:pt x="261853" y="4546"/>
                  </a:lnTo>
                  <a:lnTo>
                    <a:pt x="261599" y="4394"/>
                  </a:lnTo>
                  <a:lnTo>
                    <a:pt x="263195" y="4394"/>
                  </a:lnTo>
                  <a:lnTo>
                    <a:pt x="260456" y="3492"/>
                  </a:lnTo>
                  <a:lnTo>
                    <a:pt x="259821" y="3009"/>
                  </a:lnTo>
                  <a:lnTo>
                    <a:pt x="258805" y="2527"/>
                  </a:lnTo>
                  <a:lnTo>
                    <a:pt x="257281" y="2159"/>
                  </a:lnTo>
                  <a:lnTo>
                    <a:pt x="250233" y="0"/>
                  </a:lnTo>
                  <a:close/>
                </a:path>
                <a:path w="2453004" h="660400">
                  <a:moveTo>
                    <a:pt x="315457" y="21564"/>
                  </a:moveTo>
                  <a:lnTo>
                    <a:pt x="259694" y="21564"/>
                  </a:lnTo>
                  <a:lnTo>
                    <a:pt x="355381" y="52648"/>
                  </a:lnTo>
                  <a:lnTo>
                    <a:pt x="499606" y="96969"/>
                  </a:lnTo>
                  <a:lnTo>
                    <a:pt x="644520" y="138984"/>
                  </a:lnTo>
                  <a:lnTo>
                    <a:pt x="849177" y="195152"/>
                  </a:lnTo>
                  <a:lnTo>
                    <a:pt x="1679442" y="415908"/>
                  </a:lnTo>
                  <a:lnTo>
                    <a:pt x="1831521" y="460385"/>
                  </a:lnTo>
                  <a:lnTo>
                    <a:pt x="1932411" y="491490"/>
                  </a:lnTo>
                  <a:lnTo>
                    <a:pt x="2070206" y="536642"/>
                  </a:lnTo>
                  <a:lnTo>
                    <a:pt x="2206985" y="584799"/>
                  </a:lnTo>
                  <a:lnTo>
                    <a:pt x="2342367" y="635989"/>
                  </a:lnTo>
                  <a:lnTo>
                    <a:pt x="2374443" y="649035"/>
                  </a:lnTo>
                  <a:lnTo>
                    <a:pt x="2401809" y="659814"/>
                  </a:lnTo>
                  <a:lnTo>
                    <a:pt x="2452409" y="659814"/>
                  </a:lnTo>
                  <a:lnTo>
                    <a:pt x="2420758" y="646068"/>
                  </a:lnTo>
                  <a:lnTo>
                    <a:pt x="2385559" y="631167"/>
                  </a:lnTo>
                  <a:lnTo>
                    <a:pt x="2350241" y="616748"/>
                  </a:lnTo>
                  <a:lnTo>
                    <a:pt x="2213970" y="565396"/>
                  </a:lnTo>
                  <a:lnTo>
                    <a:pt x="2076683" y="517525"/>
                  </a:lnTo>
                  <a:lnTo>
                    <a:pt x="1938380" y="472274"/>
                  </a:lnTo>
                  <a:lnTo>
                    <a:pt x="1786539" y="426390"/>
                  </a:lnTo>
                  <a:lnTo>
                    <a:pt x="1582959" y="368954"/>
                  </a:lnTo>
                  <a:lnTo>
                    <a:pt x="918027" y="195135"/>
                  </a:lnTo>
                  <a:lnTo>
                    <a:pt x="714316" y="140426"/>
                  </a:lnTo>
                  <a:lnTo>
                    <a:pt x="562210" y="97285"/>
                  </a:lnTo>
                  <a:lnTo>
                    <a:pt x="410815" y="51820"/>
                  </a:lnTo>
                  <a:lnTo>
                    <a:pt x="315457" y="21564"/>
                  </a:lnTo>
                  <a:close/>
                </a:path>
                <a:path w="2453004" h="660400">
                  <a:moveTo>
                    <a:pt x="263195" y="4394"/>
                  </a:moveTo>
                  <a:lnTo>
                    <a:pt x="261599" y="4394"/>
                  </a:lnTo>
                  <a:lnTo>
                    <a:pt x="262234" y="4762"/>
                  </a:lnTo>
                  <a:lnTo>
                    <a:pt x="264313" y="4762"/>
                  </a:lnTo>
                  <a:lnTo>
                    <a:pt x="263195" y="4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6357" y="4848847"/>
              <a:ext cx="1146810" cy="296545"/>
            </a:xfrm>
            <a:custGeom>
              <a:avLst/>
              <a:gdLst/>
              <a:ahLst/>
              <a:cxnLst/>
              <a:rect l="l" t="t" r="r" b="b"/>
              <a:pathLst>
                <a:path w="1146810" h="296545">
                  <a:moveTo>
                    <a:pt x="8064" y="0"/>
                  </a:moveTo>
                  <a:lnTo>
                    <a:pt x="2639" y="844"/>
                  </a:lnTo>
                  <a:lnTo>
                    <a:pt x="0" y="4953"/>
                  </a:lnTo>
                  <a:lnTo>
                    <a:pt x="599" y="9919"/>
                  </a:lnTo>
                  <a:lnTo>
                    <a:pt x="4889" y="13335"/>
                  </a:lnTo>
                  <a:lnTo>
                    <a:pt x="1025157" y="296175"/>
                  </a:lnTo>
                  <a:lnTo>
                    <a:pt x="1146755" y="29617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rgbClr val="A67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6357" y="4848847"/>
              <a:ext cx="1146810" cy="296545"/>
            </a:xfrm>
            <a:custGeom>
              <a:avLst/>
              <a:gdLst/>
              <a:ahLst/>
              <a:cxnLst/>
              <a:rect l="l" t="t" r="r" b="b"/>
              <a:pathLst>
                <a:path w="1146810" h="296545">
                  <a:moveTo>
                    <a:pt x="8064" y="0"/>
                  </a:moveTo>
                  <a:lnTo>
                    <a:pt x="2639" y="844"/>
                  </a:lnTo>
                  <a:lnTo>
                    <a:pt x="0" y="4953"/>
                  </a:lnTo>
                  <a:lnTo>
                    <a:pt x="599" y="9919"/>
                  </a:lnTo>
                  <a:lnTo>
                    <a:pt x="4889" y="13335"/>
                  </a:lnTo>
                  <a:lnTo>
                    <a:pt x="1025157" y="296175"/>
                  </a:lnTo>
                  <a:lnTo>
                    <a:pt x="1146755" y="29617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02627" y="0"/>
              <a:ext cx="142875" cy="403860"/>
            </a:xfrm>
            <a:custGeom>
              <a:avLst/>
              <a:gdLst/>
              <a:ahLst/>
              <a:cxnLst/>
              <a:rect l="l" t="t" r="r" b="b"/>
              <a:pathLst>
                <a:path w="142875" h="403860">
                  <a:moveTo>
                    <a:pt x="103635" y="0"/>
                  </a:moveTo>
                  <a:lnTo>
                    <a:pt x="0" y="0"/>
                  </a:lnTo>
                  <a:lnTo>
                    <a:pt x="39889" y="357885"/>
                  </a:lnTo>
                  <a:lnTo>
                    <a:pt x="46154" y="377312"/>
                  </a:lnTo>
                  <a:lnTo>
                    <a:pt x="58955" y="392334"/>
                  </a:lnTo>
                  <a:lnTo>
                    <a:pt x="76447" y="401498"/>
                  </a:lnTo>
                  <a:lnTo>
                    <a:pt x="96785" y="403351"/>
                  </a:lnTo>
                  <a:lnTo>
                    <a:pt x="116284" y="397087"/>
                  </a:lnTo>
                  <a:lnTo>
                    <a:pt x="131329" y="384286"/>
                  </a:lnTo>
                  <a:lnTo>
                    <a:pt x="140469" y="366793"/>
                  </a:lnTo>
                  <a:lnTo>
                    <a:pt x="142251" y="346455"/>
                  </a:lnTo>
                  <a:lnTo>
                    <a:pt x="103635" y="0"/>
                  </a:lnTo>
                  <a:close/>
                </a:path>
              </a:pathLst>
            </a:custGeom>
            <a:solidFill>
              <a:srgbClr val="EDEDED">
                <a:alpha val="4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1441" rIns="0" bIns="0" rtlCol="0">
            <a:spAutoFit/>
          </a:bodyPr>
          <a:lstStyle/>
          <a:p>
            <a:pPr marL="1619885" marR="508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Fr</a:t>
            </a:r>
            <a:r>
              <a:rPr u="heavy" spc="-160" dirty="0">
                <a:uFill>
                  <a:solidFill>
                    <a:srgbClr val="000000"/>
                  </a:solidFill>
                </a:uFill>
              </a:rPr>
              <a:t>aternidade </a:t>
            </a:r>
            <a:r>
              <a:rPr u="heavy" spc="-390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u="heavy" spc="-5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0" dirty="0">
                <a:uFill>
                  <a:solidFill>
                    <a:srgbClr val="000000"/>
                  </a:solidFill>
                </a:uFill>
              </a:rPr>
              <a:t>diálog</a:t>
            </a:r>
            <a:r>
              <a:rPr spc="-100" dirty="0"/>
              <a:t>o  </a:t>
            </a:r>
            <a:r>
              <a:rPr spc="-90" dirty="0"/>
              <a:t>Compromisso </a:t>
            </a:r>
            <a:r>
              <a:rPr spc="-240" dirty="0"/>
              <a:t>de</a:t>
            </a:r>
            <a:r>
              <a:rPr spc="-695" dirty="0"/>
              <a:t> </a:t>
            </a:r>
            <a:r>
              <a:rPr spc="-105" dirty="0"/>
              <a:t>amor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633217" y="3193733"/>
            <a:ext cx="38741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1980"/>
              </a:lnSpc>
              <a:spcBef>
                <a:spcPts val="95"/>
              </a:spcBef>
            </a:pPr>
            <a:r>
              <a:rPr sz="1700" i="1" spc="-30" dirty="0">
                <a:latin typeface="Times New Roman"/>
                <a:cs typeface="Times New Roman"/>
              </a:rPr>
              <a:t>Formação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1980"/>
              </a:lnSpc>
            </a:pPr>
            <a:r>
              <a:rPr sz="1700" i="1" spc="-25" dirty="0">
                <a:latin typeface="Times New Roman"/>
                <a:cs typeface="Times New Roman"/>
              </a:rPr>
              <a:t>Campanha</a:t>
            </a:r>
            <a:r>
              <a:rPr sz="1700" i="1" spc="-120" dirty="0">
                <a:latin typeface="Times New Roman"/>
                <a:cs typeface="Times New Roman"/>
              </a:rPr>
              <a:t> </a:t>
            </a:r>
            <a:r>
              <a:rPr sz="1700" i="1" spc="-15" dirty="0">
                <a:latin typeface="Times New Roman"/>
                <a:cs typeface="Times New Roman"/>
              </a:rPr>
              <a:t>da</a:t>
            </a:r>
            <a:r>
              <a:rPr sz="1700" i="1" spc="-75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Fraternidade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i="1" spc="-10" dirty="0">
                <a:latin typeface="Times New Roman"/>
                <a:cs typeface="Times New Roman"/>
              </a:rPr>
              <a:t>Ecumênica</a:t>
            </a:r>
            <a:r>
              <a:rPr sz="1700" i="1" spc="-140" dirty="0">
                <a:latin typeface="Times New Roman"/>
                <a:cs typeface="Times New Roman"/>
              </a:rPr>
              <a:t> </a:t>
            </a:r>
            <a:r>
              <a:rPr sz="1700" i="1" spc="35" dirty="0">
                <a:latin typeface="Times New Roman"/>
                <a:cs typeface="Times New Roman"/>
              </a:rPr>
              <a:t>2021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9495" y="0"/>
            <a:ext cx="8364220" cy="5144770"/>
            <a:chOff x="539495" y="0"/>
            <a:chExt cx="8364220" cy="5144770"/>
          </a:xfrm>
        </p:grpSpPr>
        <p:sp>
          <p:nvSpPr>
            <p:cNvPr id="30" name="object 30"/>
            <p:cNvSpPr/>
            <p:nvPr/>
          </p:nvSpPr>
          <p:spPr>
            <a:xfrm>
              <a:off x="539496" y="12"/>
              <a:ext cx="186055" cy="5144770"/>
            </a:xfrm>
            <a:custGeom>
              <a:avLst/>
              <a:gdLst/>
              <a:ahLst/>
              <a:cxnLst/>
              <a:rect l="l" t="t" r="r" b="b"/>
              <a:pathLst>
                <a:path w="186054" h="5144770">
                  <a:moveTo>
                    <a:pt x="18288" y="0"/>
                  </a:moveTo>
                  <a:lnTo>
                    <a:pt x="0" y="0"/>
                  </a:lnTo>
                  <a:lnTo>
                    <a:pt x="0" y="5144147"/>
                  </a:lnTo>
                  <a:lnTo>
                    <a:pt x="18288" y="5144147"/>
                  </a:lnTo>
                  <a:lnTo>
                    <a:pt x="18288" y="0"/>
                  </a:lnTo>
                  <a:close/>
                </a:path>
                <a:path w="186054" h="5144770">
                  <a:moveTo>
                    <a:pt x="185928" y="0"/>
                  </a:moveTo>
                  <a:lnTo>
                    <a:pt x="167640" y="0"/>
                  </a:lnTo>
                  <a:lnTo>
                    <a:pt x="167640" y="5144147"/>
                  </a:lnTo>
                  <a:lnTo>
                    <a:pt x="185928" y="5144147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22378" y="4431855"/>
              <a:ext cx="2254212" cy="329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88313" y="418210"/>
              <a:ext cx="930275" cy="607060"/>
            </a:xfrm>
            <a:custGeom>
              <a:avLst/>
              <a:gdLst/>
              <a:ahLst/>
              <a:cxnLst/>
              <a:rect l="l" t="t" r="r" b="b"/>
              <a:pathLst>
                <a:path w="930275" h="607060">
                  <a:moveTo>
                    <a:pt x="649670" y="457326"/>
                  </a:moveTo>
                  <a:lnTo>
                    <a:pt x="635434" y="460158"/>
                  </a:lnTo>
                  <a:lnTo>
                    <a:pt x="625413" y="470360"/>
                  </a:lnTo>
                  <a:lnTo>
                    <a:pt x="622917" y="483919"/>
                  </a:lnTo>
                  <a:lnTo>
                    <a:pt x="631255" y="496824"/>
                  </a:lnTo>
                  <a:lnTo>
                    <a:pt x="675892" y="529286"/>
                  </a:lnTo>
                  <a:lnTo>
                    <a:pt x="722123" y="558022"/>
                  </a:lnTo>
                  <a:lnTo>
                    <a:pt x="770451" y="583209"/>
                  </a:lnTo>
                  <a:lnTo>
                    <a:pt x="821374" y="605027"/>
                  </a:lnTo>
                  <a:lnTo>
                    <a:pt x="827724" y="606805"/>
                  </a:lnTo>
                  <a:lnTo>
                    <a:pt x="836152" y="606530"/>
                  </a:lnTo>
                  <a:lnTo>
                    <a:pt x="843710" y="603361"/>
                  </a:lnTo>
                  <a:lnTo>
                    <a:pt x="849816" y="597501"/>
                  </a:lnTo>
                  <a:lnTo>
                    <a:pt x="853886" y="589152"/>
                  </a:lnTo>
                  <a:lnTo>
                    <a:pt x="854902" y="582040"/>
                  </a:lnTo>
                  <a:lnTo>
                    <a:pt x="857061" y="575183"/>
                  </a:lnTo>
                  <a:lnTo>
                    <a:pt x="859347" y="568198"/>
                  </a:lnTo>
                  <a:lnTo>
                    <a:pt x="863284" y="566292"/>
                  </a:lnTo>
                  <a:lnTo>
                    <a:pt x="867221" y="563245"/>
                  </a:lnTo>
                  <a:lnTo>
                    <a:pt x="870142" y="560070"/>
                  </a:lnTo>
                  <a:lnTo>
                    <a:pt x="876492" y="558546"/>
                  </a:lnTo>
                  <a:lnTo>
                    <a:pt x="883350" y="552323"/>
                  </a:lnTo>
                  <a:lnTo>
                    <a:pt x="885890" y="542925"/>
                  </a:lnTo>
                  <a:lnTo>
                    <a:pt x="890389" y="524254"/>
                  </a:lnTo>
                  <a:lnTo>
                    <a:pt x="893113" y="506333"/>
                  </a:lnTo>
                  <a:lnTo>
                    <a:pt x="893277" y="503682"/>
                  </a:lnTo>
                  <a:lnTo>
                    <a:pt x="771844" y="503682"/>
                  </a:lnTo>
                  <a:lnTo>
                    <a:pt x="758743" y="499770"/>
                  </a:lnTo>
                  <a:lnTo>
                    <a:pt x="745714" y="495538"/>
                  </a:lnTo>
                  <a:lnTo>
                    <a:pt x="719774" y="486537"/>
                  </a:lnTo>
                  <a:lnTo>
                    <a:pt x="656020" y="459232"/>
                  </a:lnTo>
                  <a:lnTo>
                    <a:pt x="653861" y="458215"/>
                  </a:lnTo>
                  <a:lnTo>
                    <a:pt x="651829" y="457708"/>
                  </a:lnTo>
                  <a:lnTo>
                    <a:pt x="649670" y="457326"/>
                  </a:lnTo>
                  <a:close/>
                </a:path>
                <a:path w="930275" h="607060">
                  <a:moveTo>
                    <a:pt x="620448" y="257160"/>
                  </a:moveTo>
                  <a:lnTo>
                    <a:pt x="353393" y="257160"/>
                  </a:lnTo>
                  <a:lnTo>
                    <a:pt x="402969" y="259120"/>
                  </a:lnTo>
                  <a:lnTo>
                    <a:pt x="451677" y="264287"/>
                  </a:lnTo>
                  <a:lnTo>
                    <a:pt x="500443" y="273313"/>
                  </a:lnTo>
                  <a:lnTo>
                    <a:pt x="547387" y="286305"/>
                  </a:lnTo>
                  <a:lnTo>
                    <a:pt x="592070" y="303559"/>
                  </a:lnTo>
                  <a:lnTo>
                    <a:pt x="634049" y="325374"/>
                  </a:lnTo>
                  <a:lnTo>
                    <a:pt x="672921" y="365075"/>
                  </a:lnTo>
                  <a:lnTo>
                    <a:pt x="708328" y="408479"/>
                  </a:lnTo>
                  <a:lnTo>
                    <a:pt x="741045" y="454908"/>
                  </a:lnTo>
                  <a:lnTo>
                    <a:pt x="771844" y="503682"/>
                  </a:lnTo>
                  <a:lnTo>
                    <a:pt x="893277" y="503682"/>
                  </a:lnTo>
                  <a:lnTo>
                    <a:pt x="894195" y="488864"/>
                  </a:lnTo>
                  <a:lnTo>
                    <a:pt x="893764" y="471550"/>
                  </a:lnTo>
                  <a:lnTo>
                    <a:pt x="894274" y="468502"/>
                  </a:lnTo>
                  <a:lnTo>
                    <a:pt x="838519" y="468502"/>
                  </a:lnTo>
                  <a:lnTo>
                    <a:pt x="810787" y="423878"/>
                  </a:lnTo>
                  <a:lnTo>
                    <a:pt x="779690" y="383333"/>
                  </a:lnTo>
                  <a:lnTo>
                    <a:pt x="745460" y="346837"/>
                  </a:lnTo>
                  <a:lnTo>
                    <a:pt x="708330" y="314362"/>
                  </a:lnTo>
                  <a:lnTo>
                    <a:pt x="668533" y="285881"/>
                  </a:lnTo>
                  <a:lnTo>
                    <a:pt x="626302" y="261365"/>
                  </a:lnTo>
                  <a:lnTo>
                    <a:pt x="620448" y="257160"/>
                  </a:lnTo>
                  <a:close/>
                </a:path>
                <a:path w="930275" h="607060">
                  <a:moveTo>
                    <a:pt x="899733" y="291973"/>
                  </a:moveTo>
                  <a:lnTo>
                    <a:pt x="891732" y="295655"/>
                  </a:lnTo>
                  <a:lnTo>
                    <a:pt x="888430" y="306197"/>
                  </a:lnTo>
                  <a:lnTo>
                    <a:pt x="880844" y="328295"/>
                  </a:lnTo>
                  <a:lnTo>
                    <a:pt x="873793" y="350091"/>
                  </a:lnTo>
                  <a:lnTo>
                    <a:pt x="866892" y="372187"/>
                  </a:lnTo>
                  <a:lnTo>
                    <a:pt x="860109" y="394080"/>
                  </a:lnTo>
                  <a:lnTo>
                    <a:pt x="849435" y="396325"/>
                  </a:lnTo>
                  <a:lnTo>
                    <a:pt x="840630" y="402224"/>
                  </a:lnTo>
                  <a:lnTo>
                    <a:pt x="835659" y="411386"/>
                  </a:lnTo>
                  <a:lnTo>
                    <a:pt x="836487" y="423417"/>
                  </a:lnTo>
                  <a:lnTo>
                    <a:pt x="840043" y="432435"/>
                  </a:lnTo>
                  <a:lnTo>
                    <a:pt x="842583" y="440054"/>
                  </a:lnTo>
                  <a:lnTo>
                    <a:pt x="843980" y="447421"/>
                  </a:lnTo>
                  <a:lnTo>
                    <a:pt x="841694" y="454405"/>
                  </a:lnTo>
                  <a:lnTo>
                    <a:pt x="840678" y="461517"/>
                  </a:lnTo>
                  <a:lnTo>
                    <a:pt x="838519" y="468502"/>
                  </a:lnTo>
                  <a:lnTo>
                    <a:pt x="894274" y="468502"/>
                  </a:lnTo>
                  <a:lnTo>
                    <a:pt x="899959" y="434550"/>
                  </a:lnTo>
                  <a:lnTo>
                    <a:pt x="907893" y="398145"/>
                  </a:lnTo>
                  <a:lnTo>
                    <a:pt x="917588" y="362215"/>
                  </a:lnTo>
                  <a:lnTo>
                    <a:pt x="929070" y="326643"/>
                  </a:lnTo>
                  <a:lnTo>
                    <a:pt x="929917" y="314388"/>
                  </a:lnTo>
                  <a:lnTo>
                    <a:pt x="925466" y="304133"/>
                  </a:lnTo>
                  <a:lnTo>
                    <a:pt x="917515" y="296783"/>
                  </a:lnTo>
                  <a:lnTo>
                    <a:pt x="907861" y="293242"/>
                  </a:lnTo>
                  <a:lnTo>
                    <a:pt x="899733" y="291973"/>
                  </a:lnTo>
                  <a:close/>
                </a:path>
                <a:path w="930275" h="607060">
                  <a:moveTo>
                    <a:pt x="224570" y="305053"/>
                  </a:moveTo>
                  <a:lnTo>
                    <a:pt x="35879" y="305053"/>
                  </a:lnTo>
                  <a:lnTo>
                    <a:pt x="41721" y="305942"/>
                  </a:lnTo>
                  <a:lnTo>
                    <a:pt x="43626" y="309752"/>
                  </a:lnTo>
                  <a:lnTo>
                    <a:pt x="46801" y="312674"/>
                  </a:lnTo>
                  <a:lnTo>
                    <a:pt x="51500" y="313309"/>
                  </a:lnTo>
                  <a:lnTo>
                    <a:pt x="162752" y="355853"/>
                  </a:lnTo>
                  <a:lnTo>
                    <a:pt x="172277" y="357250"/>
                  </a:lnTo>
                  <a:lnTo>
                    <a:pt x="177992" y="359283"/>
                  </a:lnTo>
                  <a:lnTo>
                    <a:pt x="184850" y="362585"/>
                  </a:lnTo>
                  <a:lnTo>
                    <a:pt x="191581" y="366013"/>
                  </a:lnTo>
                  <a:lnTo>
                    <a:pt x="193740" y="367029"/>
                  </a:lnTo>
                  <a:lnTo>
                    <a:pt x="195899" y="367664"/>
                  </a:lnTo>
                  <a:lnTo>
                    <a:pt x="197931" y="367918"/>
                  </a:lnTo>
                  <a:lnTo>
                    <a:pt x="211576" y="364996"/>
                  </a:lnTo>
                  <a:lnTo>
                    <a:pt x="220410" y="354631"/>
                  </a:lnTo>
                  <a:lnTo>
                    <a:pt x="222291" y="341004"/>
                  </a:lnTo>
                  <a:lnTo>
                    <a:pt x="215076" y="328295"/>
                  </a:lnTo>
                  <a:lnTo>
                    <a:pt x="223710" y="325520"/>
                  </a:lnTo>
                  <a:lnTo>
                    <a:pt x="228808" y="318293"/>
                  </a:lnTo>
                  <a:lnTo>
                    <a:pt x="228881" y="309685"/>
                  </a:lnTo>
                  <a:lnTo>
                    <a:pt x="224570" y="305053"/>
                  </a:lnTo>
                  <a:close/>
                </a:path>
                <a:path w="930275" h="607060">
                  <a:moveTo>
                    <a:pt x="205043" y="0"/>
                  </a:moveTo>
                  <a:lnTo>
                    <a:pt x="198058" y="2286"/>
                  </a:lnTo>
                  <a:lnTo>
                    <a:pt x="193105" y="9398"/>
                  </a:lnTo>
                  <a:lnTo>
                    <a:pt x="187350" y="17861"/>
                  </a:lnTo>
                  <a:lnTo>
                    <a:pt x="175746" y="35169"/>
                  </a:lnTo>
                  <a:lnTo>
                    <a:pt x="169991" y="43561"/>
                  </a:lnTo>
                  <a:lnTo>
                    <a:pt x="169864" y="44830"/>
                  </a:lnTo>
                  <a:lnTo>
                    <a:pt x="168467" y="45847"/>
                  </a:lnTo>
                  <a:lnTo>
                    <a:pt x="166943" y="48005"/>
                  </a:lnTo>
                  <a:lnTo>
                    <a:pt x="140190" y="87705"/>
                  </a:lnTo>
                  <a:lnTo>
                    <a:pt x="86254" y="167056"/>
                  </a:lnTo>
                  <a:lnTo>
                    <a:pt x="59501" y="206755"/>
                  </a:lnTo>
                  <a:lnTo>
                    <a:pt x="59374" y="208025"/>
                  </a:lnTo>
                  <a:lnTo>
                    <a:pt x="51480" y="217545"/>
                  </a:lnTo>
                  <a:lnTo>
                    <a:pt x="35264" y="236154"/>
                  </a:lnTo>
                  <a:lnTo>
                    <a:pt x="27370" y="245745"/>
                  </a:lnTo>
                  <a:lnTo>
                    <a:pt x="20766" y="249554"/>
                  </a:lnTo>
                  <a:lnTo>
                    <a:pt x="7177" y="259841"/>
                  </a:lnTo>
                  <a:lnTo>
                    <a:pt x="1716" y="263905"/>
                  </a:lnTo>
                  <a:lnTo>
                    <a:pt x="954" y="269748"/>
                  </a:lnTo>
                  <a:lnTo>
                    <a:pt x="2859" y="273685"/>
                  </a:lnTo>
                  <a:lnTo>
                    <a:pt x="0" y="284745"/>
                  </a:lnTo>
                  <a:lnTo>
                    <a:pt x="1795" y="295497"/>
                  </a:lnTo>
                  <a:lnTo>
                    <a:pt x="7806" y="304010"/>
                  </a:lnTo>
                  <a:lnTo>
                    <a:pt x="17591" y="308355"/>
                  </a:lnTo>
                  <a:lnTo>
                    <a:pt x="20766" y="308863"/>
                  </a:lnTo>
                  <a:lnTo>
                    <a:pt x="24322" y="308610"/>
                  </a:lnTo>
                  <a:lnTo>
                    <a:pt x="28259" y="307593"/>
                  </a:lnTo>
                  <a:lnTo>
                    <a:pt x="30672" y="306704"/>
                  </a:lnTo>
                  <a:lnTo>
                    <a:pt x="33212" y="305815"/>
                  </a:lnTo>
                  <a:lnTo>
                    <a:pt x="35879" y="305053"/>
                  </a:lnTo>
                  <a:lnTo>
                    <a:pt x="224570" y="305053"/>
                  </a:lnTo>
                  <a:lnTo>
                    <a:pt x="222442" y="302767"/>
                  </a:lnTo>
                  <a:lnTo>
                    <a:pt x="205366" y="295278"/>
                  </a:lnTo>
                  <a:lnTo>
                    <a:pt x="188327" y="288480"/>
                  </a:lnTo>
                  <a:lnTo>
                    <a:pt x="154878" y="276098"/>
                  </a:lnTo>
                  <a:lnTo>
                    <a:pt x="203692" y="267876"/>
                  </a:lnTo>
                  <a:lnTo>
                    <a:pt x="253331" y="261803"/>
                  </a:lnTo>
                  <a:lnTo>
                    <a:pt x="303373" y="258143"/>
                  </a:lnTo>
                  <a:lnTo>
                    <a:pt x="353393" y="257160"/>
                  </a:lnTo>
                  <a:lnTo>
                    <a:pt x="620448" y="257160"/>
                  </a:lnTo>
                  <a:lnTo>
                    <a:pt x="594034" y="238186"/>
                  </a:lnTo>
                  <a:lnTo>
                    <a:pt x="559135" y="217471"/>
                  </a:lnTo>
                  <a:lnTo>
                    <a:pt x="521592" y="199304"/>
                  </a:lnTo>
                  <a:lnTo>
                    <a:pt x="504397" y="192659"/>
                  </a:lnTo>
                  <a:lnTo>
                    <a:pt x="129351" y="192659"/>
                  </a:lnTo>
                  <a:lnTo>
                    <a:pt x="134881" y="185229"/>
                  </a:lnTo>
                  <a:lnTo>
                    <a:pt x="140352" y="177704"/>
                  </a:lnTo>
                  <a:lnTo>
                    <a:pt x="145657" y="169941"/>
                  </a:lnTo>
                  <a:lnTo>
                    <a:pt x="150687" y="161798"/>
                  </a:lnTo>
                  <a:lnTo>
                    <a:pt x="162964" y="147548"/>
                  </a:lnTo>
                  <a:lnTo>
                    <a:pt x="174134" y="132095"/>
                  </a:lnTo>
                  <a:lnTo>
                    <a:pt x="184280" y="115810"/>
                  </a:lnTo>
                  <a:lnTo>
                    <a:pt x="193486" y="99060"/>
                  </a:lnTo>
                  <a:lnTo>
                    <a:pt x="203086" y="83135"/>
                  </a:lnTo>
                  <a:lnTo>
                    <a:pt x="212663" y="67103"/>
                  </a:lnTo>
                  <a:lnTo>
                    <a:pt x="222240" y="50857"/>
                  </a:lnTo>
                  <a:lnTo>
                    <a:pt x="231840" y="34289"/>
                  </a:lnTo>
                  <a:lnTo>
                    <a:pt x="234064" y="22947"/>
                  </a:lnTo>
                  <a:lnTo>
                    <a:pt x="230205" y="12700"/>
                  </a:lnTo>
                  <a:lnTo>
                    <a:pt x="222178" y="4929"/>
                  </a:lnTo>
                  <a:lnTo>
                    <a:pt x="211901" y="1015"/>
                  </a:lnTo>
                  <a:lnTo>
                    <a:pt x="205043" y="0"/>
                  </a:lnTo>
                  <a:close/>
                </a:path>
                <a:path w="930275" h="607060">
                  <a:moveTo>
                    <a:pt x="337769" y="157261"/>
                  </a:moveTo>
                  <a:lnTo>
                    <a:pt x="284543" y="158048"/>
                  </a:lnTo>
                  <a:lnTo>
                    <a:pt x="231756" y="164292"/>
                  </a:lnTo>
                  <a:lnTo>
                    <a:pt x="179871" y="175869"/>
                  </a:lnTo>
                  <a:lnTo>
                    <a:pt x="129351" y="192659"/>
                  </a:lnTo>
                  <a:lnTo>
                    <a:pt x="504397" y="192659"/>
                  </a:lnTo>
                  <a:lnTo>
                    <a:pt x="459015" y="176714"/>
                  </a:lnTo>
                  <a:lnTo>
                    <a:pt x="413779" y="165891"/>
                  </a:lnTo>
                  <a:lnTo>
                    <a:pt x="337769" y="157261"/>
                  </a:lnTo>
                  <a:close/>
                </a:path>
              </a:pathLst>
            </a:custGeom>
            <a:solidFill>
              <a:srgbClr val="1C45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186" y="1140862"/>
              <a:ext cx="501446" cy="8097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23048" y="1719072"/>
              <a:ext cx="1280159" cy="1228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962" y="755903"/>
            <a:ext cx="6489700" cy="262255"/>
          </a:xfrm>
          <a:custGeom>
            <a:avLst/>
            <a:gdLst/>
            <a:ahLst/>
            <a:cxnLst/>
            <a:rect l="l" t="t" r="r" b="b"/>
            <a:pathLst>
              <a:path w="6489700" h="262255">
                <a:moveTo>
                  <a:pt x="6489154" y="114808"/>
                </a:moveTo>
                <a:lnTo>
                  <a:pt x="6464617" y="83629"/>
                </a:lnTo>
                <a:lnTo>
                  <a:pt x="6421387" y="69392"/>
                </a:lnTo>
                <a:lnTo>
                  <a:pt x="6362801" y="57124"/>
                </a:lnTo>
                <a:lnTo>
                  <a:pt x="6292812" y="47625"/>
                </a:lnTo>
                <a:lnTo>
                  <a:pt x="6251054" y="43662"/>
                </a:lnTo>
                <a:lnTo>
                  <a:pt x="6207125" y="40297"/>
                </a:lnTo>
                <a:lnTo>
                  <a:pt x="6161176" y="37490"/>
                </a:lnTo>
                <a:lnTo>
                  <a:pt x="6113399" y="35204"/>
                </a:lnTo>
                <a:lnTo>
                  <a:pt x="6096292" y="34594"/>
                </a:lnTo>
                <a:lnTo>
                  <a:pt x="6094209" y="33794"/>
                </a:lnTo>
                <a:lnTo>
                  <a:pt x="6034748" y="16700"/>
                </a:lnTo>
                <a:lnTo>
                  <a:pt x="5969241" y="4597"/>
                </a:lnTo>
                <a:lnTo>
                  <a:pt x="5899239" y="0"/>
                </a:lnTo>
                <a:lnTo>
                  <a:pt x="5128374" y="2743"/>
                </a:lnTo>
                <a:lnTo>
                  <a:pt x="4359795" y="9474"/>
                </a:lnTo>
                <a:lnTo>
                  <a:pt x="3593668" y="20180"/>
                </a:lnTo>
                <a:lnTo>
                  <a:pt x="2830207" y="34848"/>
                </a:lnTo>
                <a:lnTo>
                  <a:pt x="2069617" y="53467"/>
                </a:lnTo>
                <a:lnTo>
                  <a:pt x="1312087" y="76034"/>
                </a:lnTo>
                <a:lnTo>
                  <a:pt x="557822" y="102539"/>
                </a:lnTo>
                <a:lnTo>
                  <a:pt x="6896" y="124460"/>
                </a:lnTo>
                <a:lnTo>
                  <a:pt x="0" y="128841"/>
                </a:lnTo>
                <a:lnTo>
                  <a:pt x="10718" y="139065"/>
                </a:lnTo>
                <a:lnTo>
                  <a:pt x="36233" y="153441"/>
                </a:lnTo>
                <a:lnTo>
                  <a:pt x="73736" y="170256"/>
                </a:lnTo>
                <a:lnTo>
                  <a:pt x="79159" y="172300"/>
                </a:lnTo>
                <a:lnTo>
                  <a:pt x="78498" y="172554"/>
                </a:lnTo>
                <a:lnTo>
                  <a:pt x="65074" y="182029"/>
                </a:lnTo>
                <a:lnTo>
                  <a:pt x="60731" y="191935"/>
                </a:lnTo>
                <a:lnTo>
                  <a:pt x="64858" y="202044"/>
                </a:lnTo>
                <a:lnTo>
                  <a:pt x="121869" y="231114"/>
                </a:lnTo>
                <a:lnTo>
                  <a:pt x="190868" y="247065"/>
                </a:lnTo>
                <a:lnTo>
                  <a:pt x="232791" y="253301"/>
                </a:lnTo>
                <a:lnTo>
                  <a:pt x="278866" y="258051"/>
                </a:lnTo>
                <a:lnTo>
                  <a:pt x="328434" y="261073"/>
                </a:lnTo>
                <a:lnTo>
                  <a:pt x="380911" y="262128"/>
                </a:lnTo>
                <a:lnTo>
                  <a:pt x="404787" y="261912"/>
                </a:lnTo>
                <a:lnTo>
                  <a:pt x="429056" y="261239"/>
                </a:lnTo>
                <a:lnTo>
                  <a:pt x="453631" y="260096"/>
                </a:lnTo>
                <a:lnTo>
                  <a:pt x="769810" y="239229"/>
                </a:lnTo>
                <a:lnTo>
                  <a:pt x="1168031" y="220573"/>
                </a:lnTo>
                <a:lnTo>
                  <a:pt x="1935251" y="201383"/>
                </a:lnTo>
                <a:lnTo>
                  <a:pt x="5781256" y="156845"/>
                </a:lnTo>
                <a:lnTo>
                  <a:pt x="5984583" y="158369"/>
                </a:lnTo>
                <a:lnTo>
                  <a:pt x="6042799" y="158343"/>
                </a:lnTo>
                <a:lnTo>
                  <a:pt x="6080963" y="162077"/>
                </a:lnTo>
                <a:lnTo>
                  <a:pt x="6123610" y="165074"/>
                </a:lnTo>
                <a:lnTo>
                  <a:pt x="6168212" y="166979"/>
                </a:lnTo>
                <a:lnTo>
                  <a:pt x="6214453" y="167640"/>
                </a:lnTo>
                <a:lnTo>
                  <a:pt x="6235319" y="167474"/>
                </a:lnTo>
                <a:lnTo>
                  <a:pt x="6298019" y="166116"/>
                </a:lnTo>
                <a:lnTo>
                  <a:pt x="6370663" y="160870"/>
                </a:lnTo>
                <a:lnTo>
                  <a:pt x="6385636" y="158115"/>
                </a:lnTo>
                <a:lnTo>
                  <a:pt x="6392545" y="156845"/>
                </a:lnTo>
                <a:lnTo>
                  <a:pt x="6425882" y="150723"/>
                </a:lnTo>
                <a:lnTo>
                  <a:pt x="6463652" y="137756"/>
                </a:lnTo>
                <a:lnTo>
                  <a:pt x="6483947" y="124079"/>
                </a:lnTo>
                <a:lnTo>
                  <a:pt x="6489154" y="114808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008" y="120472"/>
            <a:ext cx="66484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80" dirty="0"/>
              <a:t>Campanha </a:t>
            </a:r>
            <a:r>
              <a:rPr sz="4400" spc="-85" dirty="0"/>
              <a:t>da</a:t>
            </a:r>
            <a:r>
              <a:rPr sz="4400" spc="-660" dirty="0"/>
              <a:t> </a:t>
            </a:r>
            <a:r>
              <a:rPr sz="4400" spc="-175" dirty="0"/>
              <a:t>Fraternidade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04189" y="1063574"/>
            <a:ext cx="7070090" cy="290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FF0000"/>
                </a:solidFill>
                <a:latin typeface="Trebuchet MS"/>
                <a:cs typeface="Trebuchet MS"/>
              </a:rPr>
              <a:t>Uma </a:t>
            </a:r>
            <a:r>
              <a:rPr sz="3600" b="1" spc="-165" dirty="0">
                <a:solidFill>
                  <a:srgbClr val="FF0000"/>
                </a:solidFill>
                <a:latin typeface="Trebuchet MS"/>
                <a:cs typeface="Trebuchet MS"/>
              </a:rPr>
              <a:t>vivência</a:t>
            </a:r>
            <a:r>
              <a:rPr sz="3600" b="1" spc="-6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-110" dirty="0">
                <a:solidFill>
                  <a:srgbClr val="FF0000"/>
                </a:solidFill>
                <a:latin typeface="Trebuchet MS"/>
                <a:cs typeface="Trebuchet MS"/>
              </a:rPr>
              <a:t>Evangelizadora</a:t>
            </a:r>
            <a:endParaRPr sz="3600">
              <a:latin typeface="Trebuchet MS"/>
              <a:cs typeface="Trebuchet MS"/>
            </a:endParaRPr>
          </a:p>
          <a:p>
            <a:pPr marL="12065" marR="3176905" indent="-298450" algn="ctr">
              <a:lnSpc>
                <a:spcPct val="85000"/>
              </a:lnSpc>
              <a:spcBef>
                <a:spcPts val="3679"/>
              </a:spcBef>
            </a:pPr>
            <a:r>
              <a:rPr sz="3600" b="1" spc="80" dirty="0">
                <a:latin typeface="Trebuchet MS"/>
                <a:cs typeface="Trebuchet MS"/>
              </a:rPr>
              <a:t>O </a:t>
            </a:r>
            <a:r>
              <a:rPr sz="3600" b="1" spc="-95" dirty="0">
                <a:latin typeface="Trebuchet MS"/>
                <a:cs typeface="Trebuchet MS"/>
              </a:rPr>
              <a:t>diálogo </a:t>
            </a:r>
            <a:r>
              <a:rPr sz="3600" b="1" spc="-355" dirty="0">
                <a:latin typeface="Trebuchet MS"/>
                <a:cs typeface="Trebuchet MS"/>
              </a:rPr>
              <a:t>e </a:t>
            </a:r>
            <a:r>
              <a:rPr sz="3600" b="1" spc="-45" dirty="0">
                <a:latin typeface="Trebuchet MS"/>
                <a:cs typeface="Trebuchet MS"/>
              </a:rPr>
              <a:t>a  </a:t>
            </a:r>
            <a:r>
              <a:rPr sz="3600" b="1" spc="-165" dirty="0">
                <a:solidFill>
                  <a:srgbClr val="1C4586"/>
                </a:solidFill>
                <a:latin typeface="Trebuchet MS"/>
                <a:cs typeface="Trebuchet MS"/>
              </a:rPr>
              <a:t>convivência  </a:t>
            </a:r>
            <a:r>
              <a:rPr sz="3600" b="1" spc="-95" dirty="0">
                <a:latin typeface="Trebuchet MS"/>
                <a:cs typeface="Trebuchet MS"/>
              </a:rPr>
              <a:t>fraterna </a:t>
            </a:r>
            <a:r>
              <a:rPr sz="3600" b="1" spc="-355" dirty="0">
                <a:latin typeface="Trebuchet MS"/>
                <a:cs typeface="Trebuchet MS"/>
              </a:rPr>
              <a:t>é </a:t>
            </a:r>
            <a:r>
              <a:rPr sz="3600" b="1" spc="-65" dirty="0">
                <a:latin typeface="Trebuchet MS"/>
                <a:cs typeface="Trebuchet MS"/>
              </a:rPr>
              <a:t>nosso  </a:t>
            </a:r>
            <a:r>
              <a:rPr sz="3600" b="1" spc="-155" dirty="0">
                <a:latin typeface="Trebuchet MS"/>
                <a:cs typeface="Trebuchet MS"/>
              </a:rPr>
              <a:t>melhor</a:t>
            </a:r>
            <a:r>
              <a:rPr sz="3600" b="1" spc="-380" dirty="0">
                <a:latin typeface="Trebuchet MS"/>
                <a:cs typeface="Trebuchet MS"/>
              </a:rPr>
              <a:t> </a:t>
            </a:r>
            <a:r>
              <a:rPr sz="3600" b="1" spc="-140" dirty="0">
                <a:latin typeface="Trebuchet MS"/>
                <a:cs typeface="Trebuchet MS"/>
              </a:rPr>
              <a:t>testemunho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32959" y="0"/>
            <a:ext cx="4511040" cy="4356100"/>
            <a:chOff x="4632959" y="0"/>
            <a:chExt cx="4511040" cy="4356100"/>
          </a:xfrm>
        </p:grpSpPr>
        <p:sp>
          <p:nvSpPr>
            <p:cNvPr id="6" name="object 6"/>
            <p:cNvSpPr/>
            <p:nvPr/>
          </p:nvSpPr>
          <p:spPr>
            <a:xfrm>
              <a:off x="7347203" y="121284"/>
              <a:ext cx="766445" cy="527685"/>
            </a:xfrm>
            <a:custGeom>
              <a:avLst/>
              <a:gdLst/>
              <a:ahLst/>
              <a:cxnLst/>
              <a:rect l="l" t="t" r="r" b="b"/>
              <a:pathLst>
                <a:path w="766445" h="527685">
                  <a:moveTo>
                    <a:pt x="36956" y="0"/>
                  </a:moveTo>
                  <a:lnTo>
                    <a:pt x="24842" y="52246"/>
                  </a:lnTo>
                  <a:lnTo>
                    <a:pt x="14620" y="104790"/>
                  </a:lnTo>
                  <a:lnTo>
                    <a:pt x="6328" y="157644"/>
                  </a:lnTo>
                  <a:lnTo>
                    <a:pt x="0" y="210819"/>
                  </a:lnTo>
                  <a:lnTo>
                    <a:pt x="9" y="238063"/>
                  </a:lnTo>
                  <a:lnTo>
                    <a:pt x="20270" y="284025"/>
                  </a:lnTo>
                  <a:lnTo>
                    <a:pt x="69141" y="322216"/>
                  </a:lnTo>
                  <a:lnTo>
                    <a:pt x="135955" y="359971"/>
                  </a:lnTo>
                  <a:lnTo>
                    <a:pt x="174244" y="378205"/>
                  </a:lnTo>
                  <a:lnTo>
                    <a:pt x="212427" y="394718"/>
                  </a:lnTo>
                  <a:lnTo>
                    <a:pt x="253366" y="410881"/>
                  </a:lnTo>
                  <a:lnTo>
                    <a:pt x="297057" y="426695"/>
                  </a:lnTo>
                  <a:lnTo>
                    <a:pt x="343497" y="442161"/>
                  </a:lnTo>
                  <a:lnTo>
                    <a:pt x="392684" y="457279"/>
                  </a:lnTo>
                  <a:lnTo>
                    <a:pt x="444613" y="472050"/>
                  </a:lnTo>
                  <a:lnTo>
                    <a:pt x="499283" y="486476"/>
                  </a:lnTo>
                  <a:lnTo>
                    <a:pt x="556690" y="500556"/>
                  </a:lnTo>
                  <a:lnTo>
                    <a:pt x="616831" y="514292"/>
                  </a:lnTo>
                  <a:lnTo>
                    <a:pt x="679703" y="527685"/>
                  </a:lnTo>
                  <a:lnTo>
                    <a:pt x="765937" y="181483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2F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477" y="0"/>
              <a:ext cx="811530" cy="306705"/>
            </a:xfrm>
            <a:custGeom>
              <a:avLst/>
              <a:gdLst/>
              <a:ahLst/>
              <a:cxnLst/>
              <a:rect l="l" t="t" r="r" b="b"/>
              <a:pathLst>
                <a:path w="811529" h="306705">
                  <a:moveTo>
                    <a:pt x="810934" y="0"/>
                  </a:moveTo>
                  <a:lnTo>
                    <a:pt x="37216" y="0"/>
                  </a:lnTo>
                  <a:lnTo>
                    <a:pt x="32543" y="13271"/>
                  </a:lnTo>
                  <a:lnTo>
                    <a:pt x="17859" y="59356"/>
                  </a:lnTo>
                  <a:lnTo>
                    <a:pt x="4699" y="105536"/>
                  </a:lnTo>
                  <a:lnTo>
                    <a:pt x="2540" y="115442"/>
                  </a:lnTo>
                  <a:lnTo>
                    <a:pt x="0" y="123443"/>
                  </a:lnTo>
                  <a:lnTo>
                    <a:pt x="734822" y="306323"/>
                  </a:lnTo>
                  <a:lnTo>
                    <a:pt x="810934" y="0"/>
                  </a:lnTo>
                  <a:close/>
                </a:path>
              </a:pathLst>
            </a:custGeom>
            <a:solidFill>
              <a:srgbClr val="3B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4144" y="0"/>
              <a:ext cx="860425" cy="657225"/>
            </a:xfrm>
            <a:custGeom>
              <a:avLst/>
              <a:gdLst/>
              <a:ahLst/>
              <a:cxnLst/>
              <a:rect l="l" t="t" r="r" b="b"/>
              <a:pathLst>
                <a:path w="860425" h="657225">
                  <a:moveTo>
                    <a:pt x="97985" y="0"/>
                  </a:moveTo>
                  <a:lnTo>
                    <a:pt x="75127" y="0"/>
                  </a:lnTo>
                  <a:lnTo>
                    <a:pt x="65851" y="28215"/>
                  </a:lnTo>
                  <a:lnTo>
                    <a:pt x="47595" y="88378"/>
                  </a:lnTo>
                  <a:lnTo>
                    <a:pt x="31902" y="149280"/>
                  </a:lnTo>
                  <a:lnTo>
                    <a:pt x="18774" y="210970"/>
                  </a:lnTo>
                  <a:lnTo>
                    <a:pt x="10540" y="257502"/>
                  </a:lnTo>
                  <a:lnTo>
                    <a:pt x="3915" y="304418"/>
                  </a:lnTo>
                  <a:lnTo>
                    <a:pt x="1629" y="325373"/>
                  </a:lnTo>
                  <a:lnTo>
                    <a:pt x="867" y="330326"/>
                  </a:lnTo>
                  <a:lnTo>
                    <a:pt x="399" y="337819"/>
                  </a:lnTo>
                  <a:lnTo>
                    <a:pt x="0" y="344874"/>
                  </a:lnTo>
                  <a:lnTo>
                    <a:pt x="121" y="353583"/>
                  </a:lnTo>
                  <a:lnTo>
                    <a:pt x="16504" y="403685"/>
                  </a:lnTo>
                  <a:lnTo>
                    <a:pt x="46841" y="434974"/>
                  </a:lnTo>
                  <a:lnTo>
                    <a:pt x="79908" y="457295"/>
                  </a:lnTo>
                  <a:lnTo>
                    <a:pt x="116185" y="478597"/>
                  </a:lnTo>
                  <a:lnTo>
                    <a:pt x="162496" y="502390"/>
                  </a:lnTo>
                  <a:lnTo>
                    <a:pt x="206861" y="522604"/>
                  </a:lnTo>
                  <a:lnTo>
                    <a:pt x="265519" y="546306"/>
                  </a:lnTo>
                  <a:lnTo>
                    <a:pt x="325225" y="567054"/>
                  </a:lnTo>
                  <a:lnTo>
                    <a:pt x="332529" y="569708"/>
                  </a:lnTo>
                  <a:lnTo>
                    <a:pt x="385169" y="586358"/>
                  </a:lnTo>
                  <a:lnTo>
                    <a:pt x="430317" y="599521"/>
                  </a:lnTo>
                  <a:lnTo>
                    <a:pt x="475906" y="611868"/>
                  </a:lnTo>
                  <a:lnTo>
                    <a:pt x="536969" y="626707"/>
                  </a:lnTo>
                  <a:lnTo>
                    <a:pt x="629263" y="646048"/>
                  </a:lnTo>
                  <a:lnTo>
                    <a:pt x="691366" y="656335"/>
                  </a:lnTo>
                  <a:lnTo>
                    <a:pt x="691620" y="656462"/>
                  </a:lnTo>
                  <a:lnTo>
                    <a:pt x="695557" y="657097"/>
                  </a:lnTo>
                  <a:lnTo>
                    <a:pt x="698986" y="654430"/>
                  </a:lnTo>
                  <a:lnTo>
                    <a:pt x="699875" y="650747"/>
                  </a:lnTo>
                  <a:lnTo>
                    <a:pt x="702148" y="639952"/>
                  </a:lnTo>
                  <a:lnTo>
                    <a:pt x="687556" y="639952"/>
                  </a:lnTo>
                  <a:lnTo>
                    <a:pt x="512550" y="594740"/>
                  </a:lnTo>
                  <a:lnTo>
                    <a:pt x="437598" y="574014"/>
                  </a:lnTo>
                  <a:lnTo>
                    <a:pt x="392789" y="560958"/>
                  </a:lnTo>
                  <a:lnTo>
                    <a:pt x="340923" y="544345"/>
                  </a:lnTo>
                  <a:lnTo>
                    <a:pt x="304107" y="531669"/>
                  </a:lnTo>
                  <a:lnTo>
                    <a:pt x="246060" y="509777"/>
                  </a:lnTo>
                  <a:lnTo>
                    <a:pt x="210534" y="495286"/>
                  </a:lnTo>
                  <a:lnTo>
                    <a:pt x="169130" y="476452"/>
                  </a:lnTo>
                  <a:lnTo>
                    <a:pt x="127148" y="455013"/>
                  </a:lnTo>
                  <a:lnTo>
                    <a:pt x="87030" y="431375"/>
                  </a:lnTo>
                  <a:lnTo>
                    <a:pt x="61954" y="414146"/>
                  </a:lnTo>
                  <a:lnTo>
                    <a:pt x="59795" y="412876"/>
                  </a:lnTo>
                  <a:lnTo>
                    <a:pt x="58271" y="411352"/>
                  </a:lnTo>
                  <a:lnTo>
                    <a:pt x="56239" y="410082"/>
                  </a:lnTo>
                  <a:lnTo>
                    <a:pt x="45991" y="400488"/>
                  </a:lnTo>
                  <a:lnTo>
                    <a:pt x="26775" y="365251"/>
                  </a:lnTo>
                  <a:lnTo>
                    <a:pt x="24543" y="344874"/>
                  </a:lnTo>
                  <a:lnTo>
                    <a:pt x="24743" y="337819"/>
                  </a:lnTo>
                  <a:lnTo>
                    <a:pt x="25251" y="333501"/>
                  </a:lnTo>
                  <a:lnTo>
                    <a:pt x="25759" y="328040"/>
                  </a:lnTo>
                  <a:lnTo>
                    <a:pt x="31934" y="276574"/>
                  </a:lnTo>
                  <a:lnTo>
                    <a:pt x="41707" y="215058"/>
                  </a:lnTo>
                  <a:lnTo>
                    <a:pt x="54161" y="154398"/>
                  </a:lnTo>
                  <a:lnTo>
                    <a:pt x="68968" y="94206"/>
                  </a:lnTo>
                  <a:lnTo>
                    <a:pt x="86411" y="34889"/>
                  </a:lnTo>
                  <a:lnTo>
                    <a:pt x="95990" y="5587"/>
                  </a:lnTo>
                  <a:lnTo>
                    <a:pt x="97985" y="0"/>
                  </a:lnTo>
                  <a:close/>
                </a:path>
                <a:path w="860425" h="657225">
                  <a:moveTo>
                    <a:pt x="860280" y="0"/>
                  </a:moveTo>
                  <a:lnTo>
                    <a:pt x="848144" y="0"/>
                  </a:lnTo>
                  <a:lnTo>
                    <a:pt x="839067" y="41020"/>
                  </a:lnTo>
                  <a:lnTo>
                    <a:pt x="818874" y="128269"/>
                  </a:lnTo>
                  <a:lnTo>
                    <a:pt x="808749" y="171682"/>
                  </a:lnTo>
                  <a:lnTo>
                    <a:pt x="798298" y="215322"/>
                  </a:lnTo>
                  <a:lnTo>
                    <a:pt x="787691" y="258411"/>
                  </a:lnTo>
                  <a:lnTo>
                    <a:pt x="776710" y="301751"/>
                  </a:lnTo>
                  <a:lnTo>
                    <a:pt x="765929" y="345120"/>
                  </a:lnTo>
                  <a:lnTo>
                    <a:pt x="754673" y="389810"/>
                  </a:lnTo>
                  <a:lnTo>
                    <a:pt x="743938" y="431571"/>
                  </a:lnTo>
                  <a:lnTo>
                    <a:pt x="732514" y="474725"/>
                  </a:lnTo>
                  <a:lnTo>
                    <a:pt x="709400" y="560958"/>
                  </a:lnTo>
                  <a:lnTo>
                    <a:pt x="703861" y="580766"/>
                  </a:lnTo>
                  <a:lnTo>
                    <a:pt x="693023" y="620287"/>
                  </a:lnTo>
                  <a:lnTo>
                    <a:pt x="687556" y="639952"/>
                  </a:lnTo>
                  <a:lnTo>
                    <a:pt x="702148" y="639952"/>
                  </a:lnTo>
                  <a:lnTo>
                    <a:pt x="704476" y="628897"/>
                  </a:lnTo>
                  <a:lnTo>
                    <a:pt x="709257" y="607107"/>
                  </a:lnTo>
                  <a:lnTo>
                    <a:pt x="714109" y="585293"/>
                  </a:lnTo>
                  <a:lnTo>
                    <a:pt x="718925" y="563371"/>
                  </a:lnTo>
                  <a:lnTo>
                    <a:pt x="749861" y="431375"/>
                  </a:lnTo>
                  <a:lnTo>
                    <a:pt x="760207" y="388010"/>
                  </a:lnTo>
                  <a:lnTo>
                    <a:pt x="770606" y="344874"/>
                  </a:lnTo>
                  <a:lnTo>
                    <a:pt x="780774" y="302894"/>
                  </a:lnTo>
                  <a:lnTo>
                    <a:pt x="791662" y="259470"/>
                  </a:lnTo>
                  <a:lnTo>
                    <a:pt x="802927" y="215058"/>
                  </a:lnTo>
                  <a:lnTo>
                    <a:pt x="813724" y="173003"/>
                  </a:lnTo>
                  <a:lnTo>
                    <a:pt x="824970" y="129793"/>
                  </a:lnTo>
                  <a:lnTo>
                    <a:pt x="848084" y="43560"/>
                  </a:lnTo>
                  <a:lnTo>
                    <a:pt x="854178" y="21963"/>
                  </a:lnTo>
                  <a:lnTo>
                    <a:pt x="860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82939" y="426737"/>
              <a:ext cx="861059" cy="1107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2959" y="2206751"/>
              <a:ext cx="3645408" cy="2148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263728"/>
            <a:ext cx="54406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90" dirty="0">
                <a:solidFill>
                  <a:srgbClr val="1C4586"/>
                </a:solidFill>
                <a:latin typeface="Trebuchet MS"/>
                <a:cs typeface="Trebuchet MS"/>
              </a:rPr>
              <a:t>Compromisso </a:t>
            </a:r>
            <a:r>
              <a:rPr sz="4000" b="1" spc="-240" dirty="0">
                <a:solidFill>
                  <a:srgbClr val="1C4586"/>
                </a:solidFill>
                <a:latin typeface="Trebuchet MS"/>
                <a:cs typeface="Trebuchet MS"/>
              </a:rPr>
              <a:t>de </a:t>
            </a:r>
            <a:r>
              <a:rPr sz="4000" b="1" spc="-105" dirty="0">
                <a:solidFill>
                  <a:srgbClr val="1C4586"/>
                </a:solidFill>
                <a:latin typeface="Trebuchet MS"/>
                <a:cs typeface="Trebuchet MS"/>
              </a:rPr>
              <a:t>amor</a:t>
            </a:r>
            <a:r>
              <a:rPr sz="4000" b="1" spc="-81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000" b="1" spc="-475" dirty="0">
                <a:solidFill>
                  <a:srgbClr val="1C4586"/>
                </a:solidFill>
                <a:latin typeface="Trebuchet MS"/>
                <a:cs typeface="Trebuchet MS"/>
              </a:rPr>
              <a:t>...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400" y="1185824"/>
            <a:ext cx="696785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0" spc="-80" dirty="0">
                <a:solidFill>
                  <a:srgbClr val="000000"/>
                </a:solidFill>
                <a:latin typeface="Trebuchet MS"/>
                <a:cs typeface="Trebuchet MS"/>
              </a:rPr>
              <a:t>Fraternidade </a:t>
            </a:r>
            <a:r>
              <a:rPr sz="4800" b="0" spc="-330" dirty="0">
                <a:solidFill>
                  <a:srgbClr val="000000"/>
                </a:solidFill>
                <a:latin typeface="Trebuchet MS"/>
                <a:cs typeface="Trebuchet MS"/>
              </a:rPr>
              <a:t>e </a:t>
            </a:r>
            <a:r>
              <a:rPr sz="4800" b="0" spc="-65" dirty="0">
                <a:solidFill>
                  <a:srgbClr val="000000"/>
                </a:solidFill>
                <a:latin typeface="Trebuchet MS"/>
                <a:cs typeface="Trebuchet MS"/>
              </a:rPr>
              <a:t>diálogo</a:t>
            </a:r>
            <a:r>
              <a:rPr sz="4800" b="0" spc="-6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800" b="0" spc="20" dirty="0">
                <a:solidFill>
                  <a:srgbClr val="000000"/>
                </a:solidFill>
                <a:latin typeface="Trebuchet MS"/>
                <a:cs typeface="Trebuchet MS"/>
              </a:rPr>
              <a:t>são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8629" y="1808429"/>
            <a:ext cx="5817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latin typeface="Trebuchet MS"/>
                <a:cs typeface="Trebuchet MS"/>
              </a:rPr>
              <a:t>compromisso </a:t>
            </a:r>
            <a:r>
              <a:rPr sz="4800" spc="-180" dirty="0">
                <a:latin typeface="Trebuchet MS"/>
                <a:cs typeface="Trebuchet MS"/>
              </a:rPr>
              <a:t>de</a:t>
            </a:r>
            <a:r>
              <a:rPr sz="4800" spc="-755" dirty="0">
                <a:latin typeface="Trebuchet MS"/>
                <a:cs typeface="Trebuchet MS"/>
              </a:rPr>
              <a:t> </a:t>
            </a:r>
            <a:r>
              <a:rPr sz="4800" spc="-20" dirty="0">
                <a:latin typeface="Trebuchet MS"/>
                <a:cs typeface="Trebuchet MS"/>
              </a:rPr>
              <a:t>amor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198" y="835151"/>
            <a:ext cx="6489700" cy="259079"/>
          </a:xfrm>
          <a:custGeom>
            <a:avLst/>
            <a:gdLst/>
            <a:ahLst/>
            <a:cxnLst/>
            <a:rect l="l" t="t" r="r" b="b"/>
            <a:pathLst>
              <a:path w="6489700" h="259080">
                <a:moveTo>
                  <a:pt x="6489141" y="113665"/>
                </a:moveTo>
                <a:lnTo>
                  <a:pt x="6464605" y="82931"/>
                </a:lnTo>
                <a:lnTo>
                  <a:pt x="6421374" y="68884"/>
                </a:lnTo>
                <a:lnTo>
                  <a:pt x="6362789" y="56769"/>
                </a:lnTo>
                <a:lnTo>
                  <a:pt x="6292799" y="47371"/>
                </a:lnTo>
                <a:lnTo>
                  <a:pt x="6251041" y="43459"/>
                </a:lnTo>
                <a:lnTo>
                  <a:pt x="6207112" y="40119"/>
                </a:lnTo>
                <a:lnTo>
                  <a:pt x="6161163" y="37350"/>
                </a:lnTo>
                <a:lnTo>
                  <a:pt x="6113386" y="35102"/>
                </a:lnTo>
                <a:lnTo>
                  <a:pt x="6099492" y="34683"/>
                </a:lnTo>
                <a:lnTo>
                  <a:pt x="6097155" y="33794"/>
                </a:lnTo>
                <a:lnTo>
                  <a:pt x="6037681" y="16700"/>
                </a:lnTo>
                <a:lnTo>
                  <a:pt x="5972149" y="4597"/>
                </a:lnTo>
                <a:lnTo>
                  <a:pt x="5902147" y="0"/>
                </a:lnTo>
                <a:lnTo>
                  <a:pt x="5130889" y="2743"/>
                </a:lnTo>
                <a:lnTo>
                  <a:pt x="4361916" y="9474"/>
                </a:lnTo>
                <a:lnTo>
                  <a:pt x="3595395" y="20180"/>
                </a:lnTo>
                <a:lnTo>
                  <a:pt x="2831554" y="34848"/>
                </a:lnTo>
                <a:lnTo>
                  <a:pt x="2070595" y="53467"/>
                </a:lnTo>
                <a:lnTo>
                  <a:pt x="1312697" y="76034"/>
                </a:lnTo>
                <a:lnTo>
                  <a:pt x="558088" y="102539"/>
                </a:lnTo>
                <a:lnTo>
                  <a:pt x="6908" y="124460"/>
                </a:lnTo>
                <a:lnTo>
                  <a:pt x="0" y="128841"/>
                </a:lnTo>
                <a:lnTo>
                  <a:pt x="10731" y="139065"/>
                </a:lnTo>
                <a:lnTo>
                  <a:pt x="36258" y="153441"/>
                </a:lnTo>
                <a:lnTo>
                  <a:pt x="73787" y="170256"/>
                </a:lnTo>
                <a:lnTo>
                  <a:pt x="77177" y="171538"/>
                </a:lnTo>
                <a:lnTo>
                  <a:pt x="65062" y="179984"/>
                </a:lnTo>
                <a:lnTo>
                  <a:pt x="60718" y="189763"/>
                </a:lnTo>
                <a:lnTo>
                  <a:pt x="64846" y="199732"/>
                </a:lnTo>
                <a:lnTo>
                  <a:pt x="76822" y="209664"/>
                </a:lnTo>
                <a:lnTo>
                  <a:pt x="121856" y="228447"/>
                </a:lnTo>
                <a:lnTo>
                  <a:pt x="190855" y="244208"/>
                </a:lnTo>
                <a:lnTo>
                  <a:pt x="232778" y="250355"/>
                </a:lnTo>
                <a:lnTo>
                  <a:pt x="278853" y="255054"/>
                </a:lnTo>
                <a:lnTo>
                  <a:pt x="328422" y="258038"/>
                </a:lnTo>
                <a:lnTo>
                  <a:pt x="380898" y="259080"/>
                </a:lnTo>
                <a:lnTo>
                  <a:pt x="404774" y="258864"/>
                </a:lnTo>
                <a:lnTo>
                  <a:pt x="429044" y="258216"/>
                </a:lnTo>
                <a:lnTo>
                  <a:pt x="453618" y="257098"/>
                </a:lnTo>
                <a:lnTo>
                  <a:pt x="769797" y="236537"/>
                </a:lnTo>
                <a:lnTo>
                  <a:pt x="1168019" y="218109"/>
                </a:lnTo>
                <a:lnTo>
                  <a:pt x="1935238" y="199161"/>
                </a:lnTo>
                <a:lnTo>
                  <a:pt x="5781243" y="155067"/>
                </a:lnTo>
                <a:lnTo>
                  <a:pt x="5984570" y="156718"/>
                </a:lnTo>
                <a:lnTo>
                  <a:pt x="6042799" y="156692"/>
                </a:lnTo>
                <a:lnTo>
                  <a:pt x="6080950" y="160388"/>
                </a:lnTo>
                <a:lnTo>
                  <a:pt x="6123597" y="163296"/>
                </a:lnTo>
                <a:lnTo>
                  <a:pt x="6168199" y="165112"/>
                </a:lnTo>
                <a:lnTo>
                  <a:pt x="6214440" y="165735"/>
                </a:lnTo>
                <a:lnTo>
                  <a:pt x="6245847" y="165468"/>
                </a:lnTo>
                <a:lnTo>
                  <a:pt x="6256477" y="165227"/>
                </a:lnTo>
                <a:lnTo>
                  <a:pt x="6268161" y="165100"/>
                </a:lnTo>
                <a:lnTo>
                  <a:pt x="6289383" y="164477"/>
                </a:lnTo>
                <a:lnTo>
                  <a:pt x="6298006" y="164338"/>
                </a:lnTo>
                <a:lnTo>
                  <a:pt x="6370650" y="159143"/>
                </a:lnTo>
                <a:lnTo>
                  <a:pt x="6385357" y="156476"/>
                </a:lnTo>
                <a:lnTo>
                  <a:pt x="6393066" y="155067"/>
                </a:lnTo>
                <a:lnTo>
                  <a:pt x="6425870" y="149123"/>
                </a:lnTo>
                <a:lnTo>
                  <a:pt x="6463639" y="136359"/>
                </a:lnTo>
                <a:lnTo>
                  <a:pt x="6483934" y="122936"/>
                </a:lnTo>
                <a:lnTo>
                  <a:pt x="6489141" y="113665"/>
                </a:lnTo>
                <a:close/>
              </a:path>
            </a:pathLst>
          </a:custGeom>
          <a:solidFill>
            <a:srgbClr val="C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5872" y="2697479"/>
            <a:ext cx="3712464" cy="2447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7619"/>
            <a:ext cx="9144000" cy="5137785"/>
            <a:chOff x="0" y="7619"/>
            <a:chExt cx="9144000" cy="5137785"/>
          </a:xfrm>
        </p:grpSpPr>
        <p:sp>
          <p:nvSpPr>
            <p:cNvPr id="20" name="object 20"/>
            <p:cNvSpPr/>
            <p:nvPr/>
          </p:nvSpPr>
          <p:spPr>
            <a:xfrm>
              <a:off x="416051" y="7619"/>
              <a:ext cx="0" cy="5130165"/>
            </a:xfrm>
            <a:custGeom>
              <a:avLst/>
              <a:gdLst/>
              <a:ahLst/>
              <a:cxnLst/>
              <a:rect l="l" t="t" r="r" b="b"/>
              <a:pathLst>
                <a:path h="5130165">
                  <a:moveTo>
                    <a:pt x="0" y="0"/>
                  </a:moveTo>
                  <a:lnTo>
                    <a:pt x="0" y="5129783"/>
                  </a:lnTo>
                </a:path>
              </a:pathLst>
            </a:custGeom>
            <a:ln w="914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36447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144"/>
                  </a:lnTo>
                  <a:lnTo>
                    <a:pt x="9143999" y="9144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010911"/>
              <a:ext cx="9144000" cy="134620"/>
            </a:xfrm>
            <a:custGeom>
              <a:avLst/>
              <a:gdLst/>
              <a:ahLst/>
              <a:cxnLst/>
              <a:rect l="l" t="t" r="r" b="b"/>
              <a:pathLst>
                <a:path w="9144000" h="134620">
                  <a:moveTo>
                    <a:pt x="9143999" y="0"/>
                  </a:moveTo>
                  <a:lnTo>
                    <a:pt x="0" y="0"/>
                  </a:lnTo>
                  <a:lnTo>
                    <a:pt x="0" y="134110"/>
                  </a:lnTo>
                  <a:lnTo>
                    <a:pt x="9143999" y="13411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62600" y="60959"/>
              <a:ext cx="2767583" cy="4916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75461" y="782777"/>
            <a:ext cx="36449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25" dirty="0"/>
              <a:t>Texto</a:t>
            </a:r>
            <a:r>
              <a:rPr sz="6000" spc="-580" dirty="0"/>
              <a:t> </a:t>
            </a:r>
            <a:r>
              <a:rPr sz="6000" spc="-55" dirty="0"/>
              <a:t>Base</a:t>
            </a:r>
            <a:endParaRPr sz="6000"/>
          </a:p>
        </p:txBody>
      </p:sp>
      <p:sp>
        <p:nvSpPr>
          <p:cNvPr id="25" name="object 25"/>
          <p:cNvSpPr txBox="1"/>
          <p:nvPr/>
        </p:nvSpPr>
        <p:spPr>
          <a:xfrm>
            <a:off x="858113" y="1976257"/>
            <a:ext cx="4037965" cy="29438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95"/>
              </a:spcBef>
            </a:pPr>
            <a:r>
              <a:rPr sz="2800" spc="-25" dirty="0">
                <a:latin typeface="Trebuchet MS"/>
                <a:cs typeface="Trebuchet MS"/>
              </a:rPr>
              <a:t>Ajudar </a:t>
            </a:r>
            <a:r>
              <a:rPr sz="2800" spc="-10" dirty="0">
                <a:latin typeface="Trebuchet MS"/>
                <a:cs typeface="Trebuchet MS"/>
              </a:rPr>
              <a:t>a </a:t>
            </a:r>
            <a:r>
              <a:rPr sz="2800" spc="-65" dirty="0">
                <a:latin typeface="Trebuchet MS"/>
                <a:cs typeface="Trebuchet MS"/>
              </a:rPr>
              <a:t>conhecer </a:t>
            </a:r>
            <a:r>
              <a:rPr sz="2800" spc="30" dirty="0">
                <a:latin typeface="Trebuchet MS"/>
                <a:cs typeface="Trebuchet MS"/>
              </a:rPr>
              <a:t>um  </a:t>
            </a:r>
            <a:r>
              <a:rPr sz="2800" spc="-50" dirty="0">
                <a:latin typeface="Trebuchet MS"/>
                <a:cs typeface="Trebuchet MS"/>
              </a:rPr>
              <a:t>pouco </a:t>
            </a:r>
            <a:r>
              <a:rPr sz="2800" spc="10" dirty="0">
                <a:latin typeface="Trebuchet MS"/>
                <a:cs typeface="Trebuchet MS"/>
              </a:rPr>
              <a:t>mais </a:t>
            </a:r>
            <a:r>
              <a:rPr sz="2800" spc="-45" dirty="0">
                <a:latin typeface="Trebuchet MS"/>
                <a:cs typeface="Trebuchet MS"/>
              </a:rPr>
              <a:t>sobre </a:t>
            </a:r>
            <a:r>
              <a:rPr sz="2800" spc="-10" dirty="0">
                <a:latin typeface="Trebuchet MS"/>
                <a:cs typeface="Trebuchet MS"/>
              </a:rPr>
              <a:t>a </a:t>
            </a:r>
            <a:r>
              <a:rPr sz="2800" spc="-50" dirty="0">
                <a:latin typeface="Trebuchet MS"/>
                <a:cs typeface="Trebuchet MS"/>
              </a:rPr>
              <a:t>CFE.  </a:t>
            </a:r>
            <a:r>
              <a:rPr sz="2800" dirty="0">
                <a:latin typeface="Trebuchet MS"/>
                <a:cs typeface="Trebuchet MS"/>
              </a:rPr>
              <a:t>Encontrar </a:t>
            </a:r>
            <a:r>
              <a:rPr sz="2800" spc="-10" dirty="0">
                <a:latin typeface="Trebuchet MS"/>
                <a:cs typeface="Trebuchet MS"/>
              </a:rPr>
              <a:t>caminhos </a:t>
            </a:r>
            <a:r>
              <a:rPr sz="2800" spc="-100" dirty="0">
                <a:latin typeface="Trebuchet MS"/>
                <a:cs typeface="Trebuchet MS"/>
              </a:rPr>
              <a:t>de  </a:t>
            </a:r>
            <a:r>
              <a:rPr sz="2800" spc="-15" dirty="0">
                <a:latin typeface="Trebuchet MS"/>
                <a:cs typeface="Trebuchet MS"/>
              </a:rPr>
              <a:t>comunhão 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r>
              <a:rPr sz="2800" spc="-490" dirty="0">
                <a:latin typeface="Trebuchet MS"/>
                <a:cs typeface="Trebuchet MS"/>
              </a:rPr>
              <a:t> </a:t>
            </a:r>
            <a:r>
              <a:rPr lang="pt-BR" sz="2800" spc="-490" dirty="0" smtClean="0">
                <a:latin typeface="Trebuchet MS"/>
                <a:cs typeface="Trebuchet MS"/>
              </a:rPr>
              <a:t> </a:t>
            </a:r>
            <a:r>
              <a:rPr sz="2800" spc="-40" dirty="0" err="1" smtClean="0">
                <a:latin typeface="Trebuchet MS"/>
                <a:cs typeface="Trebuchet MS"/>
              </a:rPr>
              <a:t>solidariedade</a:t>
            </a:r>
            <a:r>
              <a:rPr sz="2800" spc="-40" dirty="0" smtClean="0">
                <a:latin typeface="Trebuchet MS"/>
                <a:cs typeface="Trebuchet MS"/>
              </a:rPr>
              <a:t>  </a:t>
            </a:r>
            <a:r>
              <a:rPr sz="2800" spc="5" dirty="0">
                <a:latin typeface="Caladea"/>
                <a:cs typeface="Caladea"/>
              </a:rPr>
              <a:t>À </a:t>
            </a:r>
            <a:r>
              <a:rPr sz="2800" spc="-15" dirty="0">
                <a:latin typeface="Trebuchet MS"/>
                <a:cs typeface="Trebuchet MS"/>
              </a:rPr>
              <a:t>luz </a:t>
            </a:r>
            <a:r>
              <a:rPr sz="2800" spc="-35" dirty="0">
                <a:latin typeface="Trebuchet MS"/>
                <a:cs typeface="Trebuchet MS"/>
              </a:rPr>
              <a:t>do</a:t>
            </a:r>
            <a:r>
              <a:rPr sz="2800" spc="-470" dirty="0">
                <a:latin typeface="Trebuchet MS"/>
                <a:cs typeface="Trebuchet MS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Evangelho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962" y="755903"/>
            <a:ext cx="6489700" cy="262255"/>
          </a:xfrm>
          <a:custGeom>
            <a:avLst/>
            <a:gdLst/>
            <a:ahLst/>
            <a:cxnLst/>
            <a:rect l="l" t="t" r="r" b="b"/>
            <a:pathLst>
              <a:path w="6489700" h="262255">
                <a:moveTo>
                  <a:pt x="6489154" y="114808"/>
                </a:moveTo>
                <a:lnTo>
                  <a:pt x="6464617" y="83629"/>
                </a:lnTo>
                <a:lnTo>
                  <a:pt x="6421387" y="69392"/>
                </a:lnTo>
                <a:lnTo>
                  <a:pt x="6362801" y="57124"/>
                </a:lnTo>
                <a:lnTo>
                  <a:pt x="6292812" y="47625"/>
                </a:lnTo>
                <a:lnTo>
                  <a:pt x="6251054" y="43662"/>
                </a:lnTo>
                <a:lnTo>
                  <a:pt x="6207125" y="40297"/>
                </a:lnTo>
                <a:lnTo>
                  <a:pt x="6161176" y="37490"/>
                </a:lnTo>
                <a:lnTo>
                  <a:pt x="6113399" y="35204"/>
                </a:lnTo>
                <a:lnTo>
                  <a:pt x="6096292" y="34594"/>
                </a:lnTo>
                <a:lnTo>
                  <a:pt x="6094209" y="33794"/>
                </a:lnTo>
                <a:lnTo>
                  <a:pt x="6034748" y="16700"/>
                </a:lnTo>
                <a:lnTo>
                  <a:pt x="5969241" y="4597"/>
                </a:lnTo>
                <a:lnTo>
                  <a:pt x="5899239" y="0"/>
                </a:lnTo>
                <a:lnTo>
                  <a:pt x="5128374" y="2743"/>
                </a:lnTo>
                <a:lnTo>
                  <a:pt x="4359795" y="9474"/>
                </a:lnTo>
                <a:lnTo>
                  <a:pt x="3593668" y="20180"/>
                </a:lnTo>
                <a:lnTo>
                  <a:pt x="2830207" y="34848"/>
                </a:lnTo>
                <a:lnTo>
                  <a:pt x="2069617" y="53467"/>
                </a:lnTo>
                <a:lnTo>
                  <a:pt x="1312087" y="76034"/>
                </a:lnTo>
                <a:lnTo>
                  <a:pt x="557822" y="102539"/>
                </a:lnTo>
                <a:lnTo>
                  <a:pt x="6896" y="124460"/>
                </a:lnTo>
                <a:lnTo>
                  <a:pt x="0" y="128841"/>
                </a:lnTo>
                <a:lnTo>
                  <a:pt x="10718" y="139065"/>
                </a:lnTo>
                <a:lnTo>
                  <a:pt x="36233" y="153441"/>
                </a:lnTo>
                <a:lnTo>
                  <a:pt x="73736" y="170256"/>
                </a:lnTo>
                <a:lnTo>
                  <a:pt x="79159" y="172300"/>
                </a:lnTo>
                <a:lnTo>
                  <a:pt x="78498" y="172554"/>
                </a:lnTo>
                <a:lnTo>
                  <a:pt x="65074" y="182029"/>
                </a:lnTo>
                <a:lnTo>
                  <a:pt x="60731" y="191935"/>
                </a:lnTo>
                <a:lnTo>
                  <a:pt x="64858" y="202044"/>
                </a:lnTo>
                <a:lnTo>
                  <a:pt x="121869" y="231114"/>
                </a:lnTo>
                <a:lnTo>
                  <a:pt x="190868" y="247065"/>
                </a:lnTo>
                <a:lnTo>
                  <a:pt x="232791" y="253301"/>
                </a:lnTo>
                <a:lnTo>
                  <a:pt x="278866" y="258051"/>
                </a:lnTo>
                <a:lnTo>
                  <a:pt x="328434" y="261073"/>
                </a:lnTo>
                <a:lnTo>
                  <a:pt x="380911" y="262128"/>
                </a:lnTo>
                <a:lnTo>
                  <a:pt x="404787" y="261912"/>
                </a:lnTo>
                <a:lnTo>
                  <a:pt x="429056" y="261239"/>
                </a:lnTo>
                <a:lnTo>
                  <a:pt x="453631" y="260096"/>
                </a:lnTo>
                <a:lnTo>
                  <a:pt x="769810" y="239229"/>
                </a:lnTo>
                <a:lnTo>
                  <a:pt x="1168031" y="220573"/>
                </a:lnTo>
                <a:lnTo>
                  <a:pt x="1935251" y="201383"/>
                </a:lnTo>
                <a:lnTo>
                  <a:pt x="5781256" y="156845"/>
                </a:lnTo>
                <a:lnTo>
                  <a:pt x="5984583" y="158369"/>
                </a:lnTo>
                <a:lnTo>
                  <a:pt x="6042799" y="158343"/>
                </a:lnTo>
                <a:lnTo>
                  <a:pt x="6080963" y="162077"/>
                </a:lnTo>
                <a:lnTo>
                  <a:pt x="6123610" y="165074"/>
                </a:lnTo>
                <a:lnTo>
                  <a:pt x="6168212" y="166979"/>
                </a:lnTo>
                <a:lnTo>
                  <a:pt x="6214453" y="167640"/>
                </a:lnTo>
                <a:lnTo>
                  <a:pt x="6235319" y="167474"/>
                </a:lnTo>
                <a:lnTo>
                  <a:pt x="6298019" y="166116"/>
                </a:lnTo>
                <a:lnTo>
                  <a:pt x="6370663" y="160870"/>
                </a:lnTo>
                <a:lnTo>
                  <a:pt x="6385636" y="158115"/>
                </a:lnTo>
                <a:lnTo>
                  <a:pt x="6392545" y="156845"/>
                </a:lnTo>
                <a:lnTo>
                  <a:pt x="6425882" y="150723"/>
                </a:lnTo>
                <a:lnTo>
                  <a:pt x="6463652" y="137756"/>
                </a:lnTo>
                <a:lnTo>
                  <a:pt x="6483947" y="124079"/>
                </a:lnTo>
                <a:lnTo>
                  <a:pt x="6489154" y="114808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008" y="120472"/>
            <a:ext cx="66484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80" dirty="0"/>
              <a:t>Campanha </a:t>
            </a:r>
            <a:r>
              <a:rPr sz="4400" spc="-85" dirty="0"/>
              <a:t>da</a:t>
            </a:r>
            <a:r>
              <a:rPr sz="4400" spc="-660" dirty="0"/>
              <a:t> </a:t>
            </a:r>
            <a:r>
              <a:rPr sz="4400" spc="-175" dirty="0"/>
              <a:t>Fraternidade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04189" y="1063574"/>
            <a:ext cx="7823200" cy="369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765" algn="ctr">
              <a:lnSpc>
                <a:spcPts val="3995"/>
              </a:lnSpc>
              <a:spcBef>
                <a:spcPts val="100"/>
              </a:spcBef>
            </a:pPr>
            <a:r>
              <a:rPr sz="3600" b="1" spc="-60" dirty="0">
                <a:solidFill>
                  <a:srgbClr val="FF0000"/>
                </a:solidFill>
                <a:latin typeface="Trebuchet MS"/>
                <a:cs typeface="Trebuchet MS"/>
              </a:rPr>
              <a:t>Um </a:t>
            </a:r>
            <a:r>
              <a:rPr sz="3600" b="1" spc="-170" dirty="0">
                <a:solidFill>
                  <a:srgbClr val="FF0000"/>
                </a:solidFill>
                <a:latin typeface="Trebuchet MS"/>
                <a:cs typeface="Trebuchet MS"/>
              </a:rPr>
              <a:t>convite </a:t>
            </a:r>
            <a:r>
              <a:rPr sz="3600" b="1" spc="-45" dirty="0">
                <a:solidFill>
                  <a:srgbClr val="FF0000"/>
                </a:solidFill>
                <a:latin typeface="Trebuchet MS"/>
                <a:cs typeface="Trebuchet MS"/>
              </a:rPr>
              <a:t>à</a:t>
            </a:r>
            <a:r>
              <a:rPr sz="3600" b="1" spc="-7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-110" dirty="0">
                <a:solidFill>
                  <a:srgbClr val="FF0000"/>
                </a:solidFill>
                <a:latin typeface="Trebuchet MS"/>
                <a:cs typeface="Trebuchet MS"/>
              </a:rPr>
              <a:t>Conversão</a:t>
            </a:r>
            <a:endParaRPr sz="3600" dirty="0">
              <a:latin typeface="Trebuchet MS"/>
              <a:cs typeface="Trebuchet MS"/>
            </a:endParaRPr>
          </a:p>
          <a:p>
            <a:pPr marL="535940" algn="ctr">
              <a:lnSpc>
                <a:spcPts val="3995"/>
              </a:lnSpc>
            </a:pPr>
            <a:r>
              <a:rPr sz="3600" b="1" spc="-55" dirty="0">
                <a:latin typeface="Trebuchet MS"/>
                <a:cs typeface="Trebuchet MS"/>
              </a:rPr>
              <a:t>VER</a:t>
            </a:r>
            <a:r>
              <a:rPr sz="3600" b="1" spc="-300" dirty="0">
                <a:latin typeface="Trebuchet MS"/>
                <a:cs typeface="Trebuchet MS"/>
              </a:rPr>
              <a:t> </a:t>
            </a:r>
            <a:r>
              <a:rPr sz="3600" spc="120" dirty="0">
                <a:latin typeface="Trebuchet MS"/>
                <a:cs typeface="Trebuchet MS"/>
              </a:rPr>
              <a:t>-</a:t>
            </a:r>
            <a:r>
              <a:rPr sz="3600" spc="-27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Situações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espec</a:t>
            </a:r>
            <a:r>
              <a:rPr sz="2000" spc="-35" dirty="0">
                <a:latin typeface="Caladea"/>
                <a:cs typeface="Caladea"/>
              </a:rPr>
              <a:t>í</a:t>
            </a:r>
            <a:r>
              <a:rPr sz="2000" spc="-35" dirty="0">
                <a:latin typeface="Trebuchet MS"/>
                <a:cs typeface="Trebuchet MS"/>
              </a:rPr>
              <a:t>ficas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que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marcam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vida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do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10" dirty="0">
                <a:latin typeface="Trebuchet MS"/>
                <a:cs typeface="Trebuchet MS"/>
              </a:rPr>
              <a:t>nosso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povo.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30"/>
              </a:spcBef>
            </a:pPr>
            <a:r>
              <a:rPr sz="3600" b="1" spc="-45" dirty="0">
                <a:latin typeface="Trebuchet MS"/>
                <a:cs typeface="Trebuchet MS"/>
              </a:rPr>
              <a:t>JULGAR</a:t>
            </a:r>
            <a:r>
              <a:rPr sz="3600" b="1" spc="-335" dirty="0">
                <a:latin typeface="Trebuchet MS"/>
                <a:cs typeface="Trebuchet MS"/>
              </a:rPr>
              <a:t> </a:t>
            </a:r>
            <a:r>
              <a:rPr sz="3600" spc="120" dirty="0">
                <a:latin typeface="Trebuchet MS"/>
                <a:cs typeface="Trebuchet MS"/>
              </a:rPr>
              <a:t>-</a:t>
            </a:r>
            <a:r>
              <a:rPr sz="3600" spc="-26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Questiona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situação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à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luz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da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fé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cristã</a:t>
            </a:r>
            <a:r>
              <a:rPr sz="2000" spc="360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-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Pecado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ts val="4175"/>
              </a:lnSpc>
              <a:spcBef>
                <a:spcPts val="3025"/>
              </a:spcBef>
            </a:pPr>
            <a:r>
              <a:rPr sz="3600" b="1" spc="110" dirty="0">
                <a:latin typeface="Trebuchet MS"/>
                <a:cs typeface="Trebuchet MS"/>
              </a:rPr>
              <a:t>AGIR</a:t>
            </a:r>
            <a:r>
              <a:rPr sz="3600" b="1" spc="-305" dirty="0">
                <a:latin typeface="Trebuchet MS"/>
                <a:cs typeface="Trebuchet MS"/>
              </a:rPr>
              <a:t> </a:t>
            </a:r>
            <a:r>
              <a:rPr sz="3600" spc="120" dirty="0">
                <a:latin typeface="Trebuchet MS"/>
                <a:cs typeface="Trebuchet MS"/>
              </a:rPr>
              <a:t>-</a:t>
            </a:r>
            <a:r>
              <a:rPr sz="3600" spc="-30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Resposta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10" dirty="0">
                <a:latin typeface="Trebuchet MS"/>
                <a:cs typeface="Trebuchet MS"/>
              </a:rPr>
              <a:t>um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coração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convertido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que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rompe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com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a</a:t>
            </a:r>
            <a:endParaRPr sz="2000" dirty="0">
              <a:latin typeface="Trebuchet MS"/>
              <a:cs typeface="Trebuchet MS"/>
            </a:endParaRPr>
          </a:p>
          <a:p>
            <a:pPr marL="1689735">
              <a:lnSpc>
                <a:spcPts val="2255"/>
              </a:lnSpc>
            </a:pPr>
            <a:r>
              <a:rPr sz="2000" spc="-40" dirty="0">
                <a:latin typeface="Trebuchet MS"/>
                <a:cs typeface="Trebuchet MS"/>
              </a:rPr>
              <a:t>indiferença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e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se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torna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capaz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de</a:t>
            </a:r>
            <a:endParaRPr sz="2000" dirty="0">
              <a:latin typeface="Trebuchet MS"/>
              <a:cs typeface="Trebuchet MS"/>
            </a:endParaRPr>
          </a:p>
          <a:p>
            <a:pPr marL="417830" algn="ctr">
              <a:lnSpc>
                <a:spcPct val="100000"/>
              </a:lnSpc>
              <a:spcBef>
                <a:spcPts val="1685"/>
              </a:spcBef>
            </a:pPr>
            <a:r>
              <a:rPr sz="2000" b="1" spc="25" dirty="0">
                <a:solidFill>
                  <a:srgbClr val="FF0000"/>
                </a:solidFill>
                <a:latin typeface="Trebuchet MS"/>
                <a:cs typeface="Trebuchet MS"/>
              </a:rPr>
              <a:t>AMAR</a:t>
            </a:r>
            <a:r>
              <a:rPr sz="2000" b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0" dirty="0">
                <a:solidFill>
                  <a:srgbClr val="FF0000"/>
                </a:solidFill>
                <a:latin typeface="Trebuchet MS"/>
                <a:cs typeface="Trebuchet MS"/>
              </a:rPr>
              <a:t>CUIDAR</a:t>
            </a:r>
            <a:r>
              <a:rPr sz="2000" b="1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Trebuchet MS"/>
                <a:cs typeface="Trebuchet MS"/>
              </a:rPr>
              <a:t>SERVIR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34144" y="0"/>
            <a:ext cx="1810385" cy="1534795"/>
            <a:chOff x="7334144" y="0"/>
            <a:chExt cx="1810385" cy="1534795"/>
          </a:xfrm>
        </p:grpSpPr>
        <p:sp>
          <p:nvSpPr>
            <p:cNvPr id="6" name="object 6"/>
            <p:cNvSpPr/>
            <p:nvPr/>
          </p:nvSpPr>
          <p:spPr>
            <a:xfrm>
              <a:off x="7347203" y="121284"/>
              <a:ext cx="766445" cy="527685"/>
            </a:xfrm>
            <a:custGeom>
              <a:avLst/>
              <a:gdLst/>
              <a:ahLst/>
              <a:cxnLst/>
              <a:rect l="l" t="t" r="r" b="b"/>
              <a:pathLst>
                <a:path w="766445" h="527685">
                  <a:moveTo>
                    <a:pt x="36956" y="0"/>
                  </a:moveTo>
                  <a:lnTo>
                    <a:pt x="24842" y="52246"/>
                  </a:lnTo>
                  <a:lnTo>
                    <a:pt x="14620" y="104790"/>
                  </a:lnTo>
                  <a:lnTo>
                    <a:pt x="6328" y="157644"/>
                  </a:lnTo>
                  <a:lnTo>
                    <a:pt x="0" y="210819"/>
                  </a:lnTo>
                  <a:lnTo>
                    <a:pt x="9" y="238063"/>
                  </a:lnTo>
                  <a:lnTo>
                    <a:pt x="20270" y="284025"/>
                  </a:lnTo>
                  <a:lnTo>
                    <a:pt x="69141" y="322216"/>
                  </a:lnTo>
                  <a:lnTo>
                    <a:pt x="135955" y="359971"/>
                  </a:lnTo>
                  <a:lnTo>
                    <a:pt x="174244" y="378205"/>
                  </a:lnTo>
                  <a:lnTo>
                    <a:pt x="212427" y="394718"/>
                  </a:lnTo>
                  <a:lnTo>
                    <a:pt x="253366" y="410881"/>
                  </a:lnTo>
                  <a:lnTo>
                    <a:pt x="297057" y="426695"/>
                  </a:lnTo>
                  <a:lnTo>
                    <a:pt x="343497" y="442161"/>
                  </a:lnTo>
                  <a:lnTo>
                    <a:pt x="392684" y="457279"/>
                  </a:lnTo>
                  <a:lnTo>
                    <a:pt x="444613" y="472050"/>
                  </a:lnTo>
                  <a:lnTo>
                    <a:pt x="499283" y="486476"/>
                  </a:lnTo>
                  <a:lnTo>
                    <a:pt x="556690" y="500556"/>
                  </a:lnTo>
                  <a:lnTo>
                    <a:pt x="616831" y="514292"/>
                  </a:lnTo>
                  <a:lnTo>
                    <a:pt x="679703" y="527685"/>
                  </a:lnTo>
                  <a:lnTo>
                    <a:pt x="765937" y="181483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2F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477" y="0"/>
              <a:ext cx="811530" cy="306705"/>
            </a:xfrm>
            <a:custGeom>
              <a:avLst/>
              <a:gdLst/>
              <a:ahLst/>
              <a:cxnLst/>
              <a:rect l="l" t="t" r="r" b="b"/>
              <a:pathLst>
                <a:path w="811529" h="306705">
                  <a:moveTo>
                    <a:pt x="810934" y="0"/>
                  </a:moveTo>
                  <a:lnTo>
                    <a:pt x="37216" y="0"/>
                  </a:lnTo>
                  <a:lnTo>
                    <a:pt x="32543" y="13271"/>
                  </a:lnTo>
                  <a:lnTo>
                    <a:pt x="17859" y="59356"/>
                  </a:lnTo>
                  <a:lnTo>
                    <a:pt x="4699" y="105536"/>
                  </a:lnTo>
                  <a:lnTo>
                    <a:pt x="2540" y="115442"/>
                  </a:lnTo>
                  <a:lnTo>
                    <a:pt x="0" y="123443"/>
                  </a:lnTo>
                  <a:lnTo>
                    <a:pt x="734822" y="306323"/>
                  </a:lnTo>
                  <a:lnTo>
                    <a:pt x="810934" y="0"/>
                  </a:lnTo>
                  <a:close/>
                </a:path>
              </a:pathLst>
            </a:custGeom>
            <a:solidFill>
              <a:srgbClr val="3B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4144" y="0"/>
              <a:ext cx="860425" cy="657225"/>
            </a:xfrm>
            <a:custGeom>
              <a:avLst/>
              <a:gdLst/>
              <a:ahLst/>
              <a:cxnLst/>
              <a:rect l="l" t="t" r="r" b="b"/>
              <a:pathLst>
                <a:path w="860425" h="657225">
                  <a:moveTo>
                    <a:pt x="97985" y="0"/>
                  </a:moveTo>
                  <a:lnTo>
                    <a:pt x="75127" y="0"/>
                  </a:lnTo>
                  <a:lnTo>
                    <a:pt x="65851" y="28215"/>
                  </a:lnTo>
                  <a:lnTo>
                    <a:pt x="47595" y="88378"/>
                  </a:lnTo>
                  <a:lnTo>
                    <a:pt x="31902" y="149280"/>
                  </a:lnTo>
                  <a:lnTo>
                    <a:pt x="18774" y="210970"/>
                  </a:lnTo>
                  <a:lnTo>
                    <a:pt x="10540" y="257502"/>
                  </a:lnTo>
                  <a:lnTo>
                    <a:pt x="3915" y="304418"/>
                  </a:lnTo>
                  <a:lnTo>
                    <a:pt x="1629" y="325373"/>
                  </a:lnTo>
                  <a:lnTo>
                    <a:pt x="867" y="330326"/>
                  </a:lnTo>
                  <a:lnTo>
                    <a:pt x="399" y="337819"/>
                  </a:lnTo>
                  <a:lnTo>
                    <a:pt x="0" y="344874"/>
                  </a:lnTo>
                  <a:lnTo>
                    <a:pt x="121" y="353583"/>
                  </a:lnTo>
                  <a:lnTo>
                    <a:pt x="16504" y="403685"/>
                  </a:lnTo>
                  <a:lnTo>
                    <a:pt x="46841" y="434974"/>
                  </a:lnTo>
                  <a:lnTo>
                    <a:pt x="79908" y="457295"/>
                  </a:lnTo>
                  <a:lnTo>
                    <a:pt x="116185" y="478597"/>
                  </a:lnTo>
                  <a:lnTo>
                    <a:pt x="162496" y="502390"/>
                  </a:lnTo>
                  <a:lnTo>
                    <a:pt x="206861" y="522604"/>
                  </a:lnTo>
                  <a:lnTo>
                    <a:pt x="265519" y="546306"/>
                  </a:lnTo>
                  <a:lnTo>
                    <a:pt x="325225" y="567054"/>
                  </a:lnTo>
                  <a:lnTo>
                    <a:pt x="332529" y="569708"/>
                  </a:lnTo>
                  <a:lnTo>
                    <a:pt x="385169" y="586358"/>
                  </a:lnTo>
                  <a:lnTo>
                    <a:pt x="430317" y="599521"/>
                  </a:lnTo>
                  <a:lnTo>
                    <a:pt x="475906" y="611868"/>
                  </a:lnTo>
                  <a:lnTo>
                    <a:pt x="536969" y="626707"/>
                  </a:lnTo>
                  <a:lnTo>
                    <a:pt x="629263" y="646048"/>
                  </a:lnTo>
                  <a:lnTo>
                    <a:pt x="691366" y="656335"/>
                  </a:lnTo>
                  <a:lnTo>
                    <a:pt x="691620" y="656462"/>
                  </a:lnTo>
                  <a:lnTo>
                    <a:pt x="695557" y="657097"/>
                  </a:lnTo>
                  <a:lnTo>
                    <a:pt x="698986" y="654430"/>
                  </a:lnTo>
                  <a:lnTo>
                    <a:pt x="699875" y="650747"/>
                  </a:lnTo>
                  <a:lnTo>
                    <a:pt x="702148" y="639952"/>
                  </a:lnTo>
                  <a:lnTo>
                    <a:pt x="687556" y="639952"/>
                  </a:lnTo>
                  <a:lnTo>
                    <a:pt x="512550" y="594740"/>
                  </a:lnTo>
                  <a:lnTo>
                    <a:pt x="437598" y="574014"/>
                  </a:lnTo>
                  <a:lnTo>
                    <a:pt x="392789" y="560958"/>
                  </a:lnTo>
                  <a:lnTo>
                    <a:pt x="340923" y="544345"/>
                  </a:lnTo>
                  <a:lnTo>
                    <a:pt x="304107" y="531669"/>
                  </a:lnTo>
                  <a:lnTo>
                    <a:pt x="246060" y="509777"/>
                  </a:lnTo>
                  <a:lnTo>
                    <a:pt x="210534" y="495286"/>
                  </a:lnTo>
                  <a:lnTo>
                    <a:pt x="169130" y="476452"/>
                  </a:lnTo>
                  <a:lnTo>
                    <a:pt x="127148" y="455013"/>
                  </a:lnTo>
                  <a:lnTo>
                    <a:pt x="87030" y="431375"/>
                  </a:lnTo>
                  <a:lnTo>
                    <a:pt x="61954" y="414146"/>
                  </a:lnTo>
                  <a:lnTo>
                    <a:pt x="59795" y="412876"/>
                  </a:lnTo>
                  <a:lnTo>
                    <a:pt x="58271" y="411352"/>
                  </a:lnTo>
                  <a:lnTo>
                    <a:pt x="56239" y="410082"/>
                  </a:lnTo>
                  <a:lnTo>
                    <a:pt x="45991" y="400488"/>
                  </a:lnTo>
                  <a:lnTo>
                    <a:pt x="26775" y="365251"/>
                  </a:lnTo>
                  <a:lnTo>
                    <a:pt x="24543" y="344874"/>
                  </a:lnTo>
                  <a:lnTo>
                    <a:pt x="24743" y="337819"/>
                  </a:lnTo>
                  <a:lnTo>
                    <a:pt x="25251" y="333501"/>
                  </a:lnTo>
                  <a:lnTo>
                    <a:pt x="25759" y="328040"/>
                  </a:lnTo>
                  <a:lnTo>
                    <a:pt x="31934" y="276574"/>
                  </a:lnTo>
                  <a:lnTo>
                    <a:pt x="41707" y="215058"/>
                  </a:lnTo>
                  <a:lnTo>
                    <a:pt x="54161" y="154398"/>
                  </a:lnTo>
                  <a:lnTo>
                    <a:pt x="68968" y="94206"/>
                  </a:lnTo>
                  <a:lnTo>
                    <a:pt x="86411" y="34889"/>
                  </a:lnTo>
                  <a:lnTo>
                    <a:pt x="95990" y="5587"/>
                  </a:lnTo>
                  <a:lnTo>
                    <a:pt x="97985" y="0"/>
                  </a:lnTo>
                  <a:close/>
                </a:path>
                <a:path w="860425" h="657225">
                  <a:moveTo>
                    <a:pt x="860280" y="0"/>
                  </a:moveTo>
                  <a:lnTo>
                    <a:pt x="848144" y="0"/>
                  </a:lnTo>
                  <a:lnTo>
                    <a:pt x="839067" y="41020"/>
                  </a:lnTo>
                  <a:lnTo>
                    <a:pt x="818874" y="128269"/>
                  </a:lnTo>
                  <a:lnTo>
                    <a:pt x="808749" y="171682"/>
                  </a:lnTo>
                  <a:lnTo>
                    <a:pt x="798298" y="215322"/>
                  </a:lnTo>
                  <a:lnTo>
                    <a:pt x="787691" y="258411"/>
                  </a:lnTo>
                  <a:lnTo>
                    <a:pt x="776710" y="301751"/>
                  </a:lnTo>
                  <a:lnTo>
                    <a:pt x="765929" y="345120"/>
                  </a:lnTo>
                  <a:lnTo>
                    <a:pt x="754673" y="389810"/>
                  </a:lnTo>
                  <a:lnTo>
                    <a:pt x="743938" y="431571"/>
                  </a:lnTo>
                  <a:lnTo>
                    <a:pt x="732514" y="474725"/>
                  </a:lnTo>
                  <a:lnTo>
                    <a:pt x="709400" y="560958"/>
                  </a:lnTo>
                  <a:lnTo>
                    <a:pt x="703861" y="580766"/>
                  </a:lnTo>
                  <a:lnTo>
                    <a:pt x="693023" y="620287"/>
                  </a:lnTo>
                  <a:lnTo>
                    <a:pt x="687556" y="639952"/>
                  </a:lnTo>
                  <a:lnTo>
                    <a:pt x="702148" y="639952"/>
                  </a:lnTo>
                  <a:lnTo>
                    <a:pt x="704476" y="628897"/>
                  </a:lnTo>
                  <a:lnTo>
                    <a:pt x="709257" y="607107"/>
                  </a:lnTo>
                  <a:lnTo>
                    <a:pt x="714109" y="585293"/>
                  </a:lnTo>
                  <a:lnTo>
                    <a:pt x="718925" y="563371"/>
                  </a:lnTo>
                  <a:lnTo>
                    <a:pt x="749861" y="431375"/>
                  </a:lnTo>
                  <a:lnTo>
                    <a:pt x="760207" y="388010"/>
                  </a:lnTo>
                  <a:lnTo>
                    <a:pt x="770606" y="344874"/>
                  </a:lnTo>
                  <a:lnTo>
                    <a:pt x="780774" y="302894"/>
                  </a:lnTo>
                  <a:lnTo>
                    <a:pt x="791662" y="259470"/>
                  </a:lnTo>
                  <a:lnTo>
                    <a:pt x="802927" y="215058"/>
                  </a:lnTo>
                  <a:lnTo>
                    <a:pt x="813724" y="173003"/>
                  </a:lnTo>
                  <a:lnTo>
                    <a:pt x="824970" y="129793"/>
                  </a:lnTo>
                  <a:lnTo>
                    <a:pt x="848084" y="43560"/>
                  </a:lnTo>
                  <a:lnTo>
                    <a:pt x="854178" y="21963"/>
                  </a:lnTo>
                  <a:lnTo>
                    <a:pt x="860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82939" y="426737"/>
              <a:ext cx="861059" cy="1107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0"/>
            <a:ext cx="8425180" cy="5145405"/>
          </a:xfrm>
          <a:custGeom>
            <a:avLst/>
            <a:gdLst/>
            <a:ahLst/>
            <a:cxnLst/>
            <a:rect l="l" t="t" r="r" b="b"/>
            <a:pathLst>
              <a:path w="8425180" h="5145405">
                <a:moveTo>
                  <a:pt x="0" y="5145024"/>
                </a:moveTo>
                <a:lnTo>
                  <a:pt x="8424672" y="5145024"/>
                </a:lnTo>
                <a:lnTo>
                  <a:pt x="8424672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4" name="object 4"/>
            <p:cNvSpPr/>
            <p:nvPr/>
          </p:nvSpPr>
          <p:spPr>
            <a:xfrm>
              <a:off x="716280" y="126"/>
              <a:ext cx="8427720" cy="5142230"/>
            </a:xfrm>
            <a:custGeom>
              <a:avLst/>
              <a:gdLst/>
              <a:ahLst/>
              <a:cxnLst/>
              <a:rect l="l" t="t" r="r" b="b"/>
              <a:pathLst>
                <a:path w="8427720" h="5142230">
                  <a:moveTo>
                    <a:pt x="2336" y="0"/>
                  </a:moveTo>
                  <a:lnTo>
                    <a:pt x="0" y="5141783"/>
                  </a:lnTo>
                  <a:lnTo>
                    <a:pt x="8427720" y="5141783"/>
                  </a:lnTo>
                  <a:lnTo>
                    <a:pt x="8427720" y="5100032"/>
                  </a:lnTo>
                  <a:lnTo>
                    <a:pt x="5425898" y="4277669"/>
                  </a:lnTo>
                  <a:lnTo>
                    <a:pt x="2864567" y="2524723"/>
                  </a:lnTo>
                  <a:lnTo>
                    <a:pt x="1145151" y="800258"/>
                  </a:lnTo>
                  <a:lnTo>
                    <a:pt x="516674" y="21589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AFD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5648" y="1136903"/>
              <a:ext cx="5633085" cy="2871470"/>
            </a:xfrm>
            <a:custGeom>
              <a:avLst/>
              <a:gdLst/>
              <a:ahLst/>
              <a:cxnLst/>
              <a:rect l="l" t="t" r="r" b="b"/>
              <a:pathLst>
                <a:path w="5633084" h="2871470">
                  <a:moveTo>
                    <a:pt x="5297043" y="0"/>
                  </a:moveTo>
                  <a:lnTo>
                    <a:pt x="335660" y="0"/>
                  </a:lnTo>
                  <a:lnTo>
                    <a:pt x="332022" y="49610"/>
                  </a:lnTo>
                  <a:lnTo>
                    <a:pt x="321452" y="96957"/>
                  </a:lnTo>
                  <a:lnTo>
                    <a:pt x="304470" y="141523"/>
                  </a:lnTo>
                  <a:lnTo>
                    <a:pt x="281593" y="182788"/>
                  </a:lnTo>
                  <a:lnTo>
                    <a:pt x="253342" y="220234"/>
                  </a:lnTo>
                  <a:lnTo>
                    <a:pt x="220234" y="253342"/>
                  </a:lnTo>
                  <a:lnTo>
                    <a:pt x="182788" y="281593"/>
                  </a:lnTo>
                  <a:lnTo>
                    <a:pt x="141523" y="304470"/>
                  </a:lnTo>
                  <a:lnTo>
                    <a:pt x="96957" y="321452"/>
                  </a:lnTo>
                  <a:lnTo>
                    <a:pt x="49610" y="332022"/>
                  </a:lnTo>
                  <a:lnTo>
                    <a:pt x="0" y="335661"/>
                  </a:lnTo>
                  <a:lnTo>
                    <a:pt x="0" y="2535555"/>
                  </a:lnTo>
                  <a:lnTo>
                    <a:pt x="49610" y="2539193"/>
                  </a:lnTo>
                  <a:lnTo>
                    <a:pt x="96957" y="2549763"/>
                  </a:lnTo>
                  <a:lnTo>
                    <a:pt x="141523" y="2566745"/>
                  </a:lnTo>
                  <a:lnTo>
                    <a:pt x="182788" y="2589622"/>
                  </a:lnTo>
                  <a:lnTo>
                    <a:pt x="220234" y="2617873"/>
                  </a:lnTo>
                  <a:lnTo>
                    <a:pt x="253342" y="2650981"/>
                  </a:lnTo>
                  <a:lnTo>
                    <a:pt x="281593" y="2688427"/>
                  </a:lnTo>
                  <a:lnTo>
                    <a:pt x="304470" y="2729692"/>
                  </a:lnTo>
                  <a:lnTo>
                    <a:pt x="321452" y="2774258"/>
                  </a:lnTo>
                  <a:lnTo>
                    <a:pt x="332022" y="2821605"/>
                  </a:lnTo>
                  <a:lnTo>
                    <a:pt x="335660" y="2871216"/>
                  </a:lnTo>
                  <a:lnTo>
                    <a:pt x="5297043" y="2871216"/>
                  </a:lnTo>
                  <a:lnTo>
                    <a:pt x="5300681" y="2821605"/>
                  </a:lnTo>
                  <a:lnTo>
                    <a:pt x="5311251" y="2774258"/>
                  </a:lnTo>
                  <a:lnTo>
                    <a:pt x="5328233" y="2729692"/>
                  </a:lnTo>
                  <a:lnTo>
                    <a:pt x="5351110" y="2688427"/>
                  </a:lnTo>
                  <a:lnTo>
                    <a:pt x="5379361" y="2650981"/>
                  </a:lnTo>
                  <a:lnTo>
                    <a:pt x="5412469" y="2617873"/>
                  </a:lnTo>
                  <a:lnTo>
                    <a:pt x="5449915" y="2589622"/>
                  </a:lnTo>
                  <a:lnTo>
                    <a:pt x="5491180" y="2566745"/>
                  </a:lnTo>
                  <a:lnTo>
                    <a:pt x="5535746" y="2549763"/>
                  </a:lnTo>
                  <a:lnTo>
                    <a:pt x="5583093" y="2539193"/>
                  </a:lnTo>
                  <a:lnTo>
                    <a:pt x="5632704" y="2535555"/>
                  </a:lnTo>
                  <a:lnTo>
                    <a:pt x="5632704" y="335661"/>
                  </a:lnTo>
                  <a:lnTo>
                    <a:pt x="5583093" y="332022"/>
                  </a:lnTo>
                  <a:lnTo>
                    <a:pt x="5535746" y="321452"/>
                  </a:lnTo>
                  <a:lnTo>
                    <a:pt x="5491180" y="304470"/>
                  </a:lnTo>
                  <a:lnTo>
                    <a:pt x="5449915" y="281593"/>
                  </a:lnTo>
                  <a:lnTo>
                    <a:pt x="5412469" y="253342"/>
                  </a:lnTo>
                  <a:lnTo>
                    <a:pt x="5379361" y="220234"/>
                  </a:lnTo>
                  <a:lnTo>
                    <a:pt x="5351110" y="182788"/>
                  </a:lnTo>
                  <a:lnTo>
                    <a:pt x="5328233" y="141523"/>
                  </a:lnTo>
                  <a:lnTo>
                    <a:pt x="5311251" y="96957"/>
                  </a:lnTo>
                  <a:lnTo>
                    <a:pt x="5300681" y="49610"/>
                  </a:lnTo>
                  <a:lnTo>
                    <a:pt x="529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5648" y="1136903"/>
              <a:ext cx="5633085" cy="2871470"/>
            </a:xfrm>
            <a:custGeom>
              <a:avLst/>
              <a:gdLst/>
              <a:ahLst/>
              <a:cxnLst/>
              <a:rect l="l" t="t" r="r" b="b"/>
              <a:pathLst>
                <a:path w="5633084" h="2871470">
                  <a:moveTo>
                    <a:pt x="0" y="335661"/>
                  </a:moveTo>
                  <a:lnTo>
                    <a:pt x="49610" y="332022"/>
                  </a:lnTo>
                  <a:lnTo>
                    <a:pt x="96957" y="321452"/>
                  </a:lnTo>
                  <a:lnTo>
                    <a:pt x="141523" y="304470"/>
                  </a:lnTo>
                  <a:lnTo>
                    <a:pt x="182788" y="281593"/>
                  </a:lnTo>
                  <a:lnTo>
                    <a:pt x="220234" y="253342"/>
                  </a:lnTo>
                  <a:lnTo>
                    <a:pt x="253342" y="220234"/>
                  </a:lnTo>
                  <a:lnTo>
                    <a:pt x="281593" y="182788"/>
                  </a:lnTo>
                  <a:lnTo>
                    <a:pt x="304470" y="141523"/>
                  </a:lnTo>
                  <a:lnTo>
                    <a:pt x="321452" y="96957"/>
                  </a:lnTo>
                  <a:lnTo>
                    <a:pt x="332022" y="49610"/>
                  </a:lnTo>
                  <a:lnTo>
                    <a:pt x="335660" y="0"/>
                  </a:lnTo>
                  <a:lnTo>
                    <a:pt x="5297043" y="0"/>
                  </a:lnTo>
                  <a:lnTo>
                    <a:pt x="5300681" y="49610"/>
                  </a:lnTo>
                  <a:lnTo>
                    <a:pt x="5311251" y="96957"/>
                  </a:lnTo>
                  <a:lnTo>
                    <a:pt x="5328233" y="141523"/>
                  </a:lnTo>
                  <a:lnTo>
                    <a:pt x="5351110" y="182788"/>
                  </a:lnTo>
                  <a:lnTo>
                    <a:pt x="5379361" y="220234"/>
                  </a:lnTo>
                  <a:lnTo>
                    <a:pt x="5412469" y="253342"/>
                  </a:lnTo>
                  <a:lnTo>
                    <a:pt x="5449915" y="281593"/>
                  </a:lnTo>
                  <a:lnTo>
                    <a:pt x="5491180" y="304470"/>
                  </a:lnTo>
                  <a:lnTo>
                    <a:pt x="5535746" y="321452"/>
                  </a:lnTo>
                  <a:lnTo>
                    <a:pt x="5583093" y="332022"/>
                  </a:lnTo>
                  <a:lnTo>
                    <a:pt x="5632704" y="335661"/>
                  </a:lnTo>
                  <a:lnTo>
                    <a:pt x="5632704" y="2535555"/>
                  </a:lnTo>
                  <a:lnTo>
                    <a:pt x="5583093" y="2539193"/>
                  </a:lnTo>
                  <a:lnTo>
                    <a:pt x="5535746" y="2549763"/>
                  </a:lnTo>
                  <a:lnTo>
                    <a:pt x="5491180" y="2566745"/>
                  </a:lnTo>
                  <a:lnTo>
                    <a:pt x="5449915" y="2589622"/>
                  </a:lnTo>
                  <a:lnTo>
                    <a:pt x="5412469" y="2617873"/>
                  </a:lnTo>
                  <a:lnTo>
                    <a:pt x="5379361" y="2650981"/>
                  </a:lnTo>
                  <a:lnTo>
                    <a:pt x="5351110" y="2688427"/>
                  </a:lnTo>
                  <a:lnTo>
                    <a:pt x="5328233" y="2729692"/>
                  </a:lnTo>
                  <a:lnTo>
                    <a:pt x="5311251" y="2774258"/>
                  </a:lnTo>
                  <a:lnTo>
                    <a:pt x="5300681" y="2821605"/>
                  </a:lnTo>
                  <a:lnTo>
                    <a:pt x="5297043" y="2871216"/>
                  </a:lnTo>
                  <a:lnTo>
                    <a:pt x="335660" y="2871216"/>
                  </a:lnTo>
                  <a:lnTo>
                    <a:pt x="332022" y="2821605"/>
                  </a:lnTo>
                  <a:lnTo>
                    <a:pt x="321452" y="2774258"/>
                  </a:lnTo>
                  <a:lnTo>
                    <a:pt x="304470" y="2729692"/>
                  </a:lnTo>
                  <a:lnTo>
                    <a:pt x="281593" y="2688427"/>
                  </a:lnTo>
                  <a:lnTo>
                    <a:pt x="253342" y="2650981"/>
                  </a:lnTo>
                  <a:lnTo>
                    <a:pt x="220234" y="2617873"/>
                  </a:lnTo>
                  <a:lnTo>
                    <a:pt x="182788" y="2589622"/>
                  </a:lnTo>
                  <a:lnTo>
                    <a:pt x="141523" y="2566745"/>
                  </a:lnTo>
                  <a:lnTo>
                    <a:pt x="96957" y="2549763"/>
                  </a:lnTo>
                  <a:lnTo>
                    <a:pt x="49610" y="2539193"/>
                  </a:lnTo>
                  <a:lnTo>
                    <a:pt x="0" y="2535555"/>
                  </a:lnTo>
                  <a:lnTo>
                    <a:pt x="0" y="335661"/>
                  </a:lnTo>
                  <a:close/>
                </a:path>
                <a:path w="5633084" h="2871470">
                  <a:moveTo>
                    <a:pt x="816863" y="1981200"/>
                  </a:moveTo>
                  <a:lnTo>
                    <a:pt x="4815205" y="1981200"/>
                  </a:lnTo>
                </a:path>
                <a:path w="5633084" h="2871470">
                  <a:moveTo>
                    <a:pt x="816863" y="1085088"/>
                  </a:moveTo>
                  <a:lnTo>
                    <a:pt x="4815205" y="1085088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61655" y="0"/>
              <a:ext cx="982344" cy="1349375"/>
            </a:xfrm>
            <a:custGeom>
              <a:avLst/>
              <a:gdLst/>
              <a:ahLst/>
              <a:cxnLst/>
              <a:rect l="l" t="t" r="r" b="b"/>
              <a:pathLst>
                <a:path w="982345" h="1349375">
                  <a:moveTo>
                    <a:pt x="56063" y="1140078"/>
                  </a:moveTo>
                  <a:lnTo>
                    <a:pt x="11175" y="1140078"/>
                  </a:lnTo>
                  <a:lnTo>
                    <a:pt x="11811" y="1140967"/>
                  </a:lnTo>
                  <a:lnTo>
                    <a:pt x="12953" y="1141856"/>
                  </a:lnTo>
                  <a:lnTo>
                    <a:pt x="14350" y="1142110"/>
                  </a:lnTo>
                  <a:lnTo>
                    <a:pt x="60869" y="1155072"/>
                  </a:lnTo>
                  <a:lnTo>
                    <a:pt x="107532" y="1167605"/>
                  </a:lnTo>
                  <a:lnTo>
                    <a:pt x="201256" y="1191472"/>
                  </a:lnTo>
                  <a:lnTo>
                    <a:pt x="295455" y="1213882"/>
                  </a:lnTo>
                  <a:lnTo>
                    <a:pt x="437499" y="1245138"/>
                  </a:lnTo>
                  <a:lnTo>
                    <a:pt x="587908" y="1275656"/>
                  </a:lnTo>
                  <a:lnTo>
                    <a:pt x="982345" y="1348949"/>
                  </a:lnTo>
                  <a:lnTo>
                    <a:pt x="982345" y="1330352"/>
                  </a:lnTo>
                  <a:lnTo>
                    <a:pt x="56063" y="1140078"/>
                  </a:lnTo>
                  <a:close/>
                </a:path>
                <a:path w="982345" h="1349375">
                  <a:moveTo>
                    <a:pt x="260840" y="0"/>
                  </a:moveTo>
                  <a:lnTo>
                    <a:pt x="242738" y="0"/>
                  </a:lnTo>
                  <a:lnTo>
                    <a:pt x="238567" y="19915"/>
                  </a:lnTo>
                  <a:lnTo>
                    <a:pt x="228157" y="71707"/>
                  </a:lnTo>
                  <a:lnTo>
                    <a:pt x="218058" y="123594"/>
                  </a:lnTo>
                  <a:lnTo>
                    <a:pt x="208168" y="175545"/>
                  </a:lnTo>
                  <a:lnTo>
                    <a:pt x="188613" y="279531"/>
                  </a:lnTo>
                  <a:lnTo>
                    <a:pt x="178746" y="331509"/>
                  </a:lnTo>
                  <a:lnTo>
                    <a:pt x="168684" y="383439"/>
                  </a:lnTo>
                  <a:lnTo>
                    <a:pt x="158327" y="435294"/>
                  </a:lnTo>
                  <a:lnTo>
                    <a:pt x="147574" y="487044"/>
                  </a:lnTo>
                  <a:lnTo>
                    <a:pt x="136941" y="536764"/>
                  </a:lnTo>
                  <a:lnTo>
                    <a:pt x="126155" y="586454"/>
                  </a:lnTo>
                  <a:lnTo>
                    <a:pt x="115228" y="636117"/>
                  </a:lnTo>
                  <a:lnTo>
                    <a:pt x="104173" y="685755"/>
                  </a:lnTo>
                  <a:lnTo>
                    <a:pt x="93002" y="735369"/>
                  </a:lnTo>
                  <a:lnTo>
                    <a:pt x="81728" y="784962"/>
                  </a:lnTo>
                  <a:lnTo>
                    <a:pt x="70364" y="834536"/>
                  </a:lnTo>
                  <a:lnTo>
                    <a:pt x="58924" y="884093"/>
                  </a:lnTo>
                  <a:lnTo>
                    <a:pt x="47419" y="933635"/>
                  </a:lnTo>
                  <a:lnTo>
                    <a:pt x="35863" y="983165"/>
                  </a:lnTo>
                  <a:lnTo>
                    <a:pt x="24269" y="1032683"/>
                  </a:lnTo>
                  <a:lnTo>
                    <a:pt x="935" y="1132077"/>
                  </a:lnTo>
                  <a:lnTo>
                    <a:pt x="0" y="1136522"/>
                  </a:lnTo>
                  <a:lnTo>
                    <a:pt x="3301" y="1139697"/>
                  </a:lnTo>
                  <a:lnTo>
                    <a:pt x="6985" y="1140459"/>
                  </a:lnTo>
                  <a:lnTo>
                    <a:pt x="8381" y="1140713"/>
                  </a:lnTo>
                  <a:lnTo>
                    <a:pt x="9905" y="1140713"/>
                  </a:lnTo>
                  <a:lnTo>
                    <a:pt x="11175" y="1140078"/>
                  </a:lnTo>
                  <a:lnTo>
                    <a:pt x="56063" y="1140078"/>
                  </a:lnTo>
                  <a:lnTo>
                    <a:pt x="16383" y="1132077"/>
                  </a:lnTo>
                  <a:lnTo>
                    <a:pt x="28028" y="1082121"/>
                  </a:lnTo>
                  <a:lnTo>
                    <a:pt x="39754" y="1032121"/>
                  </a:lnTo>
                  <a:lnTo>
                    <a:pt x="87027" y="831718"/>
                  </a:lnTo>
                  <a:lnTo>
                    <a:pt x="98825" y="781525"/>
                  </a:lnTo>
                  <a:lnTo>
                    <a:pt x="110569" y="731297"/>
                  </a:lnTo>
                  <a:lnTo>
                    <a:pt x="122237" y="681037"/>
                  </a:lnTo>
                  <a:lnTo>
                    <a:pt x="133807" y="630745"/>
                  </a:lnTo>
                  <a:lnTo>
                    <a:pt x="145255" y="580423"/>
                  </a:lnTo>
                  <a:lnTo>
                    <a:pt x="156561" y="530074"/>
                  </a:lnTo>
                  <a:lnTo>
                    <a:pt x="167700" y="479697"/>
                  </a:lnTo>
                  <a:lnTo>
                    <a:pt x="178651" y="429295"/>
                  </a:lnTo>
                  <a:lnTo>
                    <a:pt x="189391" y="378869"/>
                  </a:lnTo>
                  <a:lnTo>
                    <a:pt x="199898" y="328421"/>
                  </a:lnTo>
                  <a:lnTo>
                    <a:pt x="210134" y="278082"/>
                  </a:lnTo>
                  <a:lnTo>
                    <a:pt x="220085" y="227730"/>
                  </a:lnTo>
                  <a:lnTo>
                    <a:pt x="229728" y="177362"/>
                  </a:lnTo>
                  <a:lnTo>
                    <a:pt x="239043" y="126975"/>
                  </a:lnTo>
                  <a:lnTo>
                    <a:pt x="248006" y="76567"/>
                  </a:lnTo>
                  <a:lnTo>
                    <a:pt x="256818" y="24764"/>
                  </a:lnTo>
                  <a:lnTo>
                    <a:pt x="260840" y="0"/>
                  </a:lnTo>
                  <a:close/>
                </a:path>
                <a:path w="982345" h="1349375">
                  <a:moveTo>
                    <a:pt x="982345" y="1650"/>
                  </a:moveTo>
                  <a:lnTo>
                    <a:pt x="934847" y="1650"/>
                  </a:lnTo>
                  <a:lnTo>
                    <a:pt x="953849" y="4587"/>
                  </a:lnTo>
                  <a:lnTo>
                    <a:pt x="963189" y="5776"/>
                  </a:lnTo>
                  <a:lnTo>
                    <a:pt x="972566" y="6476"/>
                  </a:lnTo>
                  <a:lnTo>
                    <a:pt x="965999" y="16321"/>
                  </a:lnTo>
                  <a:lnTo>
                    <a:pt x="961564" y="26654"/>
                  </a:lnTo>
                  <a:lnTo>
                    <a:pt x="960439" y="37534"/>
                  </a:lnTo>
                  <a:lnTo>
                    <a:pt x="963802" y="49021"/>
                  </a:lnTo>
                  <a:lnTo>
                    <a:pt x="970113" y="57939"/>
                  </a:lnTo>
                  <a:lnTo>
                    <a:pt x="978471" y="65023"/>
                  </a:lnTo>
                  <a:lnTo>
                    <a:pt x="982345" y="67093"/>
                  </a:lnTo>
                  <a:lnTo>
                    <a:pt x="982345" y="46841"/>
                  </a:lnTo>
                  <a:lnTo>
                    <a:pt x="978292" y="41552"/>
                  </a:lnTo>
                  <a:lnTo>
                    <a:pt x="974725" y="28574"/>
                  </a:lnTo>
                  <a:lnTo>
                    <a:pt x="978396" y="16835"/>
                  </a:lnTo>
                  <a:lnTo>
                    <a:pt x="982345" y="13094"/>
                  </a:lnTo>
                  <a:lnTo>
                    <a:pt x="982345" y="1650"/>
                  </a:lnTo>
                  <a:close/>
                </a:path>
                <a:path w="982345" h="1349375">
                  <a:moveTo>
                    <a:pt x="869286" y="0"/>
                  </a:moveTo>
                  <a:lnTo>
                    <a:pt x="856568" y="0"/>
                  </a:lnTo>
                  <a:lnTo>
                    <a:pt x="856053" y="1381"/>
                  </a:lnTo>
                  <a:lnTo>
                    <a:pt x="857392" y="19653"/>
                  </a:lnTo>
                  <a:lnTo>
                    <a:pt x="866566" y="35020"/>
                  </a:lnTo>
                  <a:lnTo>
                    <a:pt x="883539" y="43814"/>
                  </a:lnTo>
                  <a:lnTo>
                    <a:pt x="884174" y="43941"/>
                  </a:lnTo>
                  <a:lnTo>
                    <a:pt x="884681" y="44068"/>
                  </a:lnTo>
                  <a:lnTo>
                    <a:pt x="885317" y="44068"/>
                  </a:lnTo>
                  <a:lnTo>
                    <a:pt x="903735" y="42298"/>
                  </a:lnTo>
                  <a:lnTo>
                    <a:pt x="920750" y="32670"/>
                  </a:lnTo>
                  <a:lnTo>
                    <a:pt x="921592" y="31622"/>
                  </a:lnTo>
                  <a:lnTo>
                    <a:pt x="897001" y="31622"/>
                  </a:lnTo>
                  <a:lnTo>
                    <a:pt x="887856" y="29717"/>
                  </a:lnTo>
                  <a:lnTo>
                    <a:pt x="886078" y="29209"/>
                  </a:lnTo>
                  <a:lnTo>
                    <a:pt x="884301" y="28447"/>
                  </a:lnTo>
                  <a:lnTo>
                    <a:pt x="873593" y="20720"/>
                  </a:lnTo>
                  <a:lnTo>
                    <a:pt x="868457" y="9016"/>
                  </a:lnTo>
                  <a:lnTo>
                    <a:pt x="869286" y="0"/>
                  </a:lnTo>
                  <a:close/>
                </a:path>
                <a:path w="982345" h="1349375">
                  <a:moveTo>
                    <a:pt x="982345" y="0"/>
                  </a:moveTo>
                  <a:lnTo>
                    <a:pt x="919830" y="0"/>
                  </a:lnTo>
                  <a:lnTo>
                    <a:pt x="920617" y="5137"/>
                  </a:lnTo>
                  <a:lnTo>
                    <a:pt x="918956" y="12811"/>
                  </a:lnTo>
                  <a:lnTo>
                    <a:pt x="915461" y="19698"/>
                  </a:lnTo>
                  <a:lnTo>
                    <a:pt x="911098" y="24764"/>
                  </a:lnTo>
                  <a:lnTo>
                    <a:pt x="904494" y="29717"/>
                  </a:lnTo>
                  <a:lnTo>
                    <a:pt x="897001" y="31622"/>
                  </a:lnTo>
                  <a:lnTo>
                    <a:pt x="921592" y="31622"/>
                  </a:lnTo>
                  <a:lnTo>
                    <a:pt x="932430" y="18137"/>
                  </a:lnTo>
                  <a:lnTo>
                    <a:pt x="934847" y="1650"/>
                  </a:lnTo>
                  <a:lnTo>
                    <a:pt x="982345" y="1650"/>
                  </a:lnTo>
                  <a:lnTo>
                    <a:pt x="982345" y="0"/>
                  </a:lnTo>
                  <a:close/>
                </a:path>
                <a:path w="982345" h="1349375">
                  <a:moveTo>
                    <a:pt x="774155" y="0"/>
                  </a:moveTo>
                  <a:lnTo>
                    <a:pt x="757453" y="0"/>
                  </a:lnTo>
                  <a:lnTo>
                    <a:pt x="767849" y="15974"/>
                  </a:lnTo>
                  <a:lnTo>
                    <a:pt x="787019" y="25399"/>
                  </a:lnTo>
                  <a:lnTo>
                    <a:pt x="788035" y="25653"/>
                  </a:lnTo>
                  <a:lnTo>
                    <a:pt x="789940" y="25907"/>
                  </a:lnTo>
                  <a:lnTo>
                    <a:pt x="809936" y="23574"/>
                  </a:lnTo>
                  <a:lnTo>
                    <a:pt x="824753" y="12668"/>
                  </a:lnTo>
                  <a:lnTo>
                    <a:pt x="825116" y="11937"/>
                  </a:lnTo>
                  <a:lnTo>
                    <a:pt x="790067" y="11937"/>
                  </a:lnTo>
                  <a:lnTo>
                    <a:pt x="775803" y="3849"/>
                  </a:lnTo>
                  <a:lnTo>
                    <a:pt x="774155" y="0"/>
                  </a:lnTo>
                  <a:close/>
                </a:path>
                <a:path w="982345" h="1349375">
                  <a:moveTo>
                    <a:pt x="831037" y="0"/>
                  </a:moveTo>
                  <a:lnTo>
                    <a:pt x="815854" y="0"/>
                  </a:lnTo>
                  <a:lnTo>
                    <a:pt x="815228" y="1793"/>
                  </a:lnTo>
                  <a:lnTo>
                    <a:pt x="805047" y="10658"/>
                  </a:lnTo>
                  <a:lnTo>
                    <a:pt x="790067" y="11937"/>
                  </a:lnTo>
                  <a:lnTo>
                    <a:pt x="825116" y="11937"/>
                  </a:lnTo>
                  <a:lnTo>
                    <a:pt x="831037" y="0"/>
                  </a:lnTo>
                  <a:close/>
                </a:path>
                <a:path w="982345" h="1349375">
                  <a:moveTo>
                    <a:pt x="708751" y="0"/>
                  </a:moveTo>
                  <a:lnTo>
                    <a:pt x="663190" y="0"/>
                  </a:lnTo>
                  <a:lnTo>
                    <a:pt x="675894" y="6603"/>
                  </a:lnTo>
                  <a:lnTo>
                    <a:pt x="678434" y="7238"/>
                  </a:lnTo>
                  <a:lnTo>
                    <a:pt x="681101" y="7492"/>
                  </a:lnTo>
                  <a:lnTo>
                    <a:pt x="684149" y="7619"/>
                  </a:lnTo>
                  <a:lnTo>
                    <a:pt x="705062" y="3460"/>
                  </a:lnTo>
                  <a:lnTo>
                    <a:pt x="708751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78038" y="9552"/>
              <a:ext cx="966469" cy="1320800"/>
            </a:xfrm>
            <a:custGeom>
              <a:avLst/>
              <a:gdLst/>
              <a:ahLst/>
              <a:cxnLst/>
              <a:rect l="l" t="t" r="r" b="b"/>
              <a:pathLst>
                <a:path w="966470" h="1320800">
                  <a:moveTo>
                    <a:pt x="741070" y="0"/>
                  </a:moveTo>
                  <a:lnTo>
                    <a:pt x="244457" y="0"/>
                  </a:lnTo>
                  <a:lnTo>
                    <a:pt x="240213" y="25400"/>
                  </a:lnTo>
                  <a:lnTo>
                    <a:pt x="231623" y="76200"/>
                  </a:lnTo>
                  <a:lnTo>
                    <a:pt x="222660" y="127000"/>
                  </a:lnTo>
                  <a:lnTo>
                    <a:pt x="213345" y="177800"/>
                  </a:lnTo>
                  <a:lnTo>
                    <a:pt x="203702" y="228600"/>
                  </a:lnTo>
                  <a:lnTo>
                    <a:pt x="193751" y="279400"/>
                  </a:lnTo>
                  <a:lnTo>
                    <a:pt x="183514" y="330200"/>
                  </a:lnTo>
                  <a:lnTo>
                    <a:pt x="173008" y="381000"/>
                  </a:lnTo>
                  <a:lnTo>
                    <a:pt x="162268" y="431800"/>
                  </a:lnTo>
                  <a:lnTo>
                    <a:pt x="151317" y="482600"/>
                  </a:lnTo>
                  <a:lnTo>
                    <a:pt x="140178" y="520700"/>
                  </a:lnTo>
                  <a:lnTo>
                    <a:pt x="128872" y="571500"/>
                  </a:lnTo>
                  <a:lnTo>
                    <a:pt x="117424" y="622300"/>
                  </a:lnTo>
                  <a:lnTo>
                    <a:pt x="105854" y="673100"/>
                  </a:lnTo>
                  <a:lnTo>
                    <a:pt x="94186" y="723900"/>
                  </a:lnTo>
                  <a:lnTo>
                    <a:pt x="82442" y="774700"/>
                  </a:lnTo>
                  <a:lnTo>
                    <a:pt x="70644" y="825500"/>
                  </a:lnTo>
                  <a:lnTo>
                    <a:pt x="35157" y="977900"/>
                  </a:lnTo>
                  <a:lnTo>
                    <a:pt x="23371" y="1028700"/>
                  </a:lnTo>
                  <a:lnTo>
                    <a:pt x="11645" y="1079500"/>
                  </a:lnTo>
                  <a:lnTo>
                    <a:pt x="0" y="1130300"/>
                  </a:lnTo>
                  <a:lnTo>
                    <a:pt x="37907" y="1130300"/>
                  </a:lnTo>
                  <a:lnTo>
                    <a:pt x="75803" y="1143000"/>
                  </a:lnTo>
                  <a:lnTo>
                    <a:pt x="151510" y="1155700"/>
                  </a:lnTo>
                  <a:lnTo>
                    <a:pt x="349655" y="1206500"/>
                  </a:lnTo>
                  <a:lnTo>
                    <a:pt x="547716" y="1244600"/>
                  </a:lnTo>
                  <a:lnTo>
                    <a:pt x="597244" y="1257300"/>
                  </a:lnTo>
                  <a:lnTo>
                    <a:pt x="646785" y="1257300"/>
                  </a:lnTo>
                  <a:lnTo>
                    <a:pt x="845545" y="1308100"/>
                  </a:lnTo>
                  <a:lnTo>
                    <a:pt x="895329" y="1308100"/>
                  </a:lnTo>
                  <a:lnTo>
                    <a:pt x="945140" y="1320800"/>
                  </a:lnTo>
                  <a:lnTo>
                    <a:pt x="965961" y="1320800"/>
                  </a:lnTo>
                  <a:lnTo>
                    <a:pt x="965961" y="1143000"/>
                  </a:lnTo>
                  <a:lnTo>
                    <a:pt x="928340" y="1143000"/>
                  </a:lnTo>
                  <a:lnTo>
                    <a:pt x="829620" y="1117600"/>
                  </a:lnTo>
                  <a:lnTo>
                    <a:pt x="780148" y="1117600"/>
                  </a:lnTo>
                  <a:lnTo>
                    <a:pt x="681147" y="1092200"/>
                  </a:lnTo>
                  <a:lnTo>
                    <a:pt x="631683" y="1092200"/>
                  </a:lnTo>
                  <a:lnTo>
                    <a:pt x="532996" y="1066800"/>
                  </a:lnTo>
                  <a:lnTo>
                    <a:pt x="483838" y="1066800"/>
                  </a:lnTo>
                  <a:lnTo>
                    <a:pt x="434847" y="1054100"/>
                  </a:lnTo>
                  <a:lnTo>
                    <a:pt x="222674" y="1003300"/>
                  </a:lnTo>
                  <a:lnTo>
                    <a:pt x="170560" y="977900"/>
                  </a:lnTo>
                  <a:lnTo>
                    <a:pt x="598951" y="977900"/>
                  </a:lnTo>
                  <a:lnTo>
                    <a:pt x="445429" y="939800"/>
                  </a:lnTo>
                  <a:lnTo>
                    <a:pt x="394334" y="939800"/>
                  </a:lnTo>
                  <a:lnTo>
                    <a:pt x="343280" y="927100"/>
                  </a:lnTo>
                  <a:lnTo>
                    <a:pt x="264620" y="901700"/>
                  </a:lnTo>
                  <a:lnTo>
                    <a:pt x="225319" y="901700"/>
                  </a:lnTo>
                  <a:lnTo>
                    <a:pt x="186054" y="889000"/>
                  </a:lnTo>
                  <a:lnTo>
                    <a:pt x="178561" y="889000"/>
                  </a:lnTo>
                  <a:lnTo>
                    <a:pt x="180975" y="876300"/>
                  </a:lnTo>
                  <a:lnTo>
                    <a:pt x="517708" y="876300"/>
                  </a:lnTo>
                  <a:lnTo>
                    <a:pt x="314023" y="825500"/>
                  </a:lnTo>
                  <a:lnTo>
                    <a:pt x="263115" y="825500"/>
                  </a:lnTo>
                  <a:lnTo>
                    <a:pt x="212216" y="812800"/>
                  </a:lnTo>
                  <a:lnTo>
                    <a:pt x="204088" y="812800"/>
                  </a:lnTo>
                  <a:lnTo>
                    <a:pt x="206628" y="800100"/>
                  </a:lnTo>
                  <a:lnTo>
                    <a:pt x="601344" y="800100"/>
                  </a:lnTo>
                  <a:lnTo>
                    <a:pt x="460238" y="762000"/>
                  </a:lnTo>
                  <a:lnTo>
                    <a:pt x="413226" y="762000"/>
                  </a:lnTo>
                  <a:lnTo>
                    <a:pt x="225297" y="711200"/>
                  </a:lnTo>
                  <a:lnTo>
                    <a:pt x="609646" y="711200"/>
                  </a:lnTo>
                  <a:lnTo>
                    <a:pt x="557910" y="698500"/>
                  </a:lnTo>
                  <a:lnTo>
                    <a:pt x="419051" y="660400"/>
                  </a:lnTo>
                  <a:lnTo>
                    <a:pt x="372910" y="660400"/>
                  </a:lnTo>
                  <a:lnTo>
                    <a:pt x="235076" y="622300"/>
                  </a:lnTo>
                  <a:lnTo>
                    <a:pt x="229742" y="622300"/>
                  </a:lnTo>
                  <a:lnTo>
                    <a:pt x="231520" y="609600"/>
                  </a:lnTo>
                  <a:lnTo>
                    <a:pt x="660348" y="609600"/>
                  </a:lnTo>
                  <a:lnTo>
                    <a:pt x="464931" y="558800"/>
                  </a:lnTo>
                  <a:lnTo>
                    <a:pt x="416557" y="558800"/>
                  </a:lnTo>
                  <a:lnTo>
                    <a:pt x="271779" y="520700"/>
                  </a:lnTo>
                  <a:lnTo>
                    <a:pt x="266318" y="520700"/>
                  </a:lnTo>
                  <a:lnTo>
                    <a:pt x="268477" y="508000"/>
                  </a:lnTo>
                  <a:lnTo>
                    <a:pt x="670391" y="508000"/>
                  </a:lnTo>
                  <a:lnTo>
                    <a:pt x="569198" y="482600"/>
                  </a:lnTo>
                  <a:lnTo>
                    <a:pt x="518566" y="482600"/>
                  </a:lnTo>
                  <a:lnTo>
                    <a:pt x="367156" y="444500"/>
                  </a:lnTo>
                  <a:lnTo>
                    <a:pt x="323818" y="444500"/>
                  </a:lnTo>
                  <a:lnTo>
                    <a:pt x="302220" y="431800"/>
                  </a:lnTo>
                  <a:lnTo>
                    <a:pt x="276605" y="431800"/>
                  </a:lnTo>
                  <a:lnTo>
                    <a:pt x="278637" y="419100"/>
                  </a:lnTo>
                  <a:lnTo>
                    <a:pt x="655512" y="419100"/>
                  </a:lnTo>
                  <a:lnTo>
                    <a:pt x="506833" y="381000"/>
                  </a:lnTo>
                  <a:lnTo>
                    <a:pt x="457168" y="381000"/>
                  </a:lnTo>
                  <a:lnTo>
                    <a:pt x="309117" y="342900"/>
                  </a:lnTo>
                  <a:lnTo>
                    <a:pt x="305815" y="342900"/>
                  </a:lnTo>
                  <a:lnTo>
                    <a:pt x="306704" y="330200"/>
                  </a:lnTo>
                  <a:lnTo>
                    <a:pt x="749204" y="330200"/>
                  </a:lnTo>
                  <a:lnTo>
                    <a:pt x="649563" y="304800"/>
                  </a:lnTo>
                  <a:lnTo>
                    <a:pt x="599820" y="304800"/>
                  </a:lnTo>
                  <a:lnTo>
                    <a:pt x="459628" y="266700"/>
                  </a:lnTo>
                  <a:lnTo>
                    <a:pt x="412999" y="266700"/>
                  </a:lnTo>
                  <a:lnTo>
                    <a:pt x="319912" y="241300"/>
                  </a:lnTo>
                  <a:lnTo>
                    <a:pt x="316610" y="241300"/>
                  </a:lnTo>
                  <a:lnTo>
                    <a:pt x="317753" y="228600"/>
                  </a:lnTo>
                  <a:lnTo>
                    <a:pt x="965961" y="228600"/>
                  </a:lnTo>
                  <a:lnTo>
                    <a:pt x="965961" y="63500"/>
                  </a:lnTo>
                  <a:lnTo>
                    <a:pt x="962088" y="63500"/>
                  </a:lnTo>
                  <a:lnTo>
                    <a:pt x="953730" y="50800"/>
                  </a:lnTo>
                  <a:lnTo>
                    <a:pt x="947419" y="50800"/>
                  </a:lnTo>
                  <a:lnTo>
                    <a:pt x="944056" y="38100"/>
                  </a:lnTo>
                  <a:lnTo>
                    <a:pt x="850183" y="38100"/>
                  </a:lnTo>
                  <a:lnTo>
                    <a:pt x="845596" y="25400"/>
                  </a:lnTo>
                  <a:lnTo>
                    <a:pt x="770635" y="25400"/>
                  </a:lnTo>
                  <a:lnTo>
                    <a:pt x="751466" y="12700"/>
                  </a:lnTo>
                  <a:lnTo>
                    <a:pt x="741070" y="0"/>
                  </a:lnTo>
                  <a:close/>
                </a:path>
                <a:path w="966470" h="1320800">
                  <a:moveTo>
                    <a:pt x="598951" y="977900"/>
                  </a:moveTo>
                  <a:lnTo>
                    <a:pt x="172338" y="977900"/>
                  </a:lnTo>
                  <a:lnTo>
                    <a:pt x="265255" y="1003300"/>
                  </a:lnTo>
                  <a:lnTo>
                    <a:pt x="311910" y="1003300"/>
                  </a:lnTo>
                  <a:lnTo>
                    <a:pt x="358647" y="1016000"/>
                  </a:lnTo>
                  <a:lnTo>
                    <a:pt x="457265" y="1041400"/>
                  </a:lnTo>
                  <a:lnTo>
                    <a:pt x="506700" y="1041400"/>
                  </a:lnTo>
                  <a:lnTo>
                    <a:pt x="605733" y="1066800"/>
                  </a:lnTo>
                  <a:lnTo>
                    <a:pt x="655298" y="1066800"/>
                  </a:lnTo>
                  <a:lnTo>
                    <a:pt x="754436" y="1092200"/>
                  </a:lnTo>
                  <a:lnTo>
                    <a:pt x="803974" y="1092200"/>
                  </a:lnTo>
                  <a:lnTo>
                    <a:pt x="902904" y="1117600"/>
                  </a:lnTo>
                  <a:lnTo>
                    <a:pt x="952260" y="1117600"/>
                  </a:lnTo>
                  <a:lnTo>
                    <a:pt x="965961" y="1130300"/>
                  </a:lnTo>
                  <a:lnTo>
                    <a:pt x="965961" y="1041400"/>
                  </a:lnTo>
                  <a:lnTo>
                    <a:pt x="906297" y="1028700"/>
                  </a:lnTo>
                  <a:lnTo>
                    <a:pt x="855064" y="1028700"/>
                  </a:lnTo>
                  <a:lnTo>
                    <a:pt x="701350" y="990600"/>
                  </a:lnTo>
                  <a:lnTo>
                    <a:pt x="650125" y="990600"/>
                  </a:lnTo>
                  <a:lnTo>
                    <a:pt x="598951" y="977900"/>
                  </a:lnTo>
                  <a:close/>
                </a:path>
                <a:path w="966470" h="1320800">
                  <a:moveTo>
                    <a:pt x="517708" y="876300"/>
                  </a:moveTo>
                  <a:lnTo>
                    <a:pt x="188340" y="876300"/>
                  </a:lnTo>
                  <a:lnTo>
                    <a:pt x="286289" y="901700"/>
                  </a:lnTo>
                  <a:lnTo>
                    <a:pt x="335231" y="901700"/>
                  </a:lnTo>
                  <a:lnTo>
                    <a:pt x="433056" y="927100"/>
                  </a:lnTo>
                  <a:lnTo>
                    <a:pt x="481939" y="927100"/>
                  </a:lnTo>
                  <a:lnTo>
                    <a:pt x="628488" y="965200"/>
                  </a:lnTo>
                  <a:lnTo>
                    <a:pt x="677306" y="965200"/>
                  </a:lnTo>
                  <a:lnTo>
                    <a:pt x="823679" y="1003300"/>
                  </a:lnTo>
                  <a:lnTo>
                    <a:pt x="872445" y="1003300"/>
                  </a:lnTo>
                  <a:lnTo>
                    <a:pt x="921200" y="1016000"/>
                  </a:lnTo>
                  <a:lnTo>
                    <a:pt x="965961" y="1028700"/>
                  </a:lnTo>
                  <a:lnTo>
                    <a:pt x="965961" y="952500"/>
                  </a:lnTo>
                  <a:lnTo>
                    <a:pt x="874115" y="939800"/>
                  </a:lnTo>
                  <a:lnTo>
                    <a:pt x="619561" y="889000"/>
                  </a:lnTo>
                  <a:lnTo>
                    <a:pt x="517708" y="876300"/>
                  </a:lnTo>
                  <a:close/>
                </a:path>
                <a:path w="966470" h="1320800">
                  <a:moveTo>
                    <a:pt x="901969" y="850900"/>
                  </a:moveTo>
                  <a:lnTo>
                    <a:pt x="520728" y="850900"/>
                  </a:lnTo>
                  <a:lnTo>
                    <a:pt x="673589" y="889000"/>
                  </a:lnTo>
                  <a:lnTo>
                    <a:pt x="724518" y="889000"/>
                  </a:lnTo>
                  <a:lnTo>
                    <a:pt x="877214" y="927100"/>
                  </a:lnTo>
                  <a:lnTo>
                    <a:pt x="928080" y="927100"/>
                  </a:lnTo>
                  <a:lnTo>
                    <a:pt x="965961" y="939800"/>
                  </a:lnTo>
                  <a:lnTo>
                    <a:pt x="965961" y="863600"/>
                  </a:lnTo>
                  <a:lnTo>
                    <a:pt x="952117" y="863600"/>
                  </a:lnTo>
                  <a:lnTo>
                    <a:pt x="901969" y="850900"/>
                  </a:lnTo>
                  <a:close/>
                </a:path>
                <a:path w="966470" h="1320800">
                  <a:moveTo>
                    <a:pt x="651420" y="800100"/>
                  </a:moveTo>
                  <a:lnTo>
                    <a:pt x="214756" y="800100"/>
                  </a:lnTo>
                  <a:lnTo>
                    <a:pt x="265768" y="812800"/>
                  </a:lnTo>
                  <a:lnTo>
                    <a:pt x="316775" y="812800"/>
                  </a:lnTo>
                  <a:lnTo>
                    <a:pt x="469752" y="850900"/>
                  </a:lnTo>
                  <a:lnTo>
                    <a:pt x="851835" y="850900"/>
                  </a:lnTo>
                  <a:lnTo>
                    <a:pt x="651420" y="800100"/>
                  </a:lnTo>
                  <a:close/>
                </a:path>
                <a:path w="966470" h="1320800">
                  <a:moveTo>
                    <a:pt x="869121" y="749300"/>
                  </a:moveTo>
                  <a:lnTo>
                    <a:pt x="468540" y="749300"/>
                  </a:lnTo>
                  <a:lnTo>
                    <a:pt x="613173" y="787400"/>
                  </a:lnTo>
                  <a:lnTo>
                    <a:pt x="661368" y="787400"/>
                  </a:lnTo>
                  <a:lnTo>
                    <a:pt x="805897" y="825500"/>
                  </a:lnTo>
                  <a:lnTo>
                    <a:pt x="854054" y="825500"/>
                  </a:lnTo>
                  <a:lnTo>
                    <a:pt x="950340" y="850900"/>
                  </a:lnTo>
                  <a:lnTo>
                    <a:pt x="965961" y="850900"/>
                  </a:lnTo>
                  <a:lnTo>
                    <a:pt x="965961" y="774700"/>
                  </a:lnTo>
                  <a:lnTo>
                    <a:pt x="921105" y="762000"/>
                  </a:lnTo>
                  <a:lnTo>
                    <a:pt x="869121" y="749300"/>
                  </a:lnTo>
                  <a:close/>
                </a:path>
                <a:path w="966470" h="1320800">
                  <a:moveTo>
                    <a:pt x="661448" y="711200"/>
                  </a:moveTo>
                  <a:lnTo>
                    <a:pt x="275586" y="711200"/>
                  </a:lnTo>
                  <a:lnTo>
                    <a:pt x="420313" y="749300"/>
                  </a:lnTo>
                  <a:lnTo>
                    <a:pt x="817153" y="749300"/>
                  </a:lnTo>
                  <a:lnTo>
                    <a:pt x="661448" y="711200"/>
                  </a:lnTo>
                  <a:close/>
                </a:path>
                <a:path w="966470" h="1320800">
                  <a:moveTo>
                    <a:pt x="710366" y="609600"/>
                  </a:moveTo>
                  <a:lnTo>
                    <a:pt x="236981" y="609600"/>
                  </a:lnTo>
                  <a:lnTo>
                    <a:pt x="336786" y="635000"/>
                  </a:lnTo>
                  <a:lnTo>
                    <a:pt x="386654" y="635000"/>
                  </a:lnTo>
                  <a:lnTo>
                    <a:pt x="486342" y="660400"/>
                  </a:lnTo>
                  <a:lnTo>
                    <a:pt x="685650" y="698500"/>
                  </a:lnTo>
                  <a:lnTo>
                    <a:pt x="785340" y="723900"/>
                  </a:lnTo>
                  <a:lnTo>
                    <a:pt x="835209" y="723900"/>
                  </a:lnTo>
                  <a:lnTo>
                    <a:pt x="935019" y="749300"/>
                  </a:lnTo>
                  <a:lnTo>
                    <a:pt x="965961" y="749300"/>
                  </a:lnTo>
                  <a:lnTo>
                    <a:pt x="965961" y="660400"/>
                  </a:lnTo>
                  <a:lnTo>
                    <a:pt x="860559" y="647700"/>
                  </a:lnTo>
                  <a:lnTo>
                    <a:pt x="710366" y="609600"/>
                  </a:lnTo>
                  <a:close/>
                </a:path>
                <a:path w="966470" h="1320800">
                  <a:moveTo>
                    <a:pt x="720848" y="508000"/>
                  </a:moveTo>
                  <a:lnTo>
                    <a:pt x="273430" y="508000"/>
                  </a:lnTo>
                  <a:lnTo>
                    <a:pt x="421768" y="546100"/>
                  </a:lnTo>
                  <a:lnTo>
                    <a:pt x="471183" y="546100"/>
                  </a:lnTo>
                  <a:lnTo>
                    <a:pt x="619348" y="584200"/>
                  </a:lnTo>
                  <a:lnTo>
                    <a:pt x="668713" y="584200"/>
                  </a:lnTo>
                  <a:lnTo>
                    <a:pt x="816755" y="622300"/>
                  </a:lnTo>
                  <a:lnTo>
                    <a:pt x="866088" y="622300"/>
                  </a:lnTo>
                  <a:lnTo>
                    <a:pt x="965961" y="647700"/>
                  </a:lnTo>
                  <a:lnTo>
                    <a:pt x="965961" y="558800"/>
                  </a:lnTo>
                  <a:lnTo>
                    <a:pt x="931538" y="558800"/>
                  </a:lnTo>
                  <a:lnTo>
                    <a:pt x="856297" y="546100"/>
                  </a:lnTo>
                  <a:lnTo>
                    <a:pt x="827912" y="533400"/>
                  </a:lnTo>
                  <a:lnTo>
                    <a:pt x="799528" y="533400"/>
                  </a:lnTo>
                  <a:lnTo>
                    <a:pt x="771143" y="520700"/>
                  </a:lnTo>
                  <a:lnTo>
                    <a:pt x="720848" y="508000"/>
                  </a:lnTo>
                  <a:close/>
                </a:path>
                <a:path w="966470" h="1320800">
                  <a:moveTo>
                    <a:pt x="753537" y="431800"/>
                  </a:moveTo>
                  <a:lnTo>
                    <a:pt x="380911" y="431800"/>
                  </a:lnTo>
                  <a:lnTo>
                    <a:pt x="479566" y="457200"/>
                  </a:lnTo>
                  <a:lnTo>
                    <a:pt x="528780" y="457200"/>
                  </a:lnTo>
                  <a:lnTo>
                    <a:pt x="626993" y="482600"/>
                  </a:lnTo>
                  <a:lnTo>
                    <a:pt x="724935" y="495300"/>
                  </a:lnTo>
                  <a:lnTo>
                    <a:pt x="773810" y="508000"/>
                  </a:lnTo>
                  <a:lnTo>
                    <a:pt x="932973" y="546100"/>
                  </a:lnTo>
                  <a:lnTo>
                    <a:pt x="965961" y="546100"/>
                  </a:lnTo>
                  <a:lnTo>
                    <a:pt x="965961" y="469900"/>
                  </a:lnTo>
                  <a:lnTo>
                    <a:pt x="900972" y="469900"/>
                  </a:lnTo>
                  <a:lnTo>
                    <a:pt x="753537" y="431800"/>
                  </a:lnTo>
                  <a:close/>
                </a:path>
                <a:path w="966470" h="1320800">
                  <a:moveTo>
                    <a:pt x="749204" y="330200"/>
                  </a:moveTo>
                  <a:lnTo>
                    <a:pt x="310133" y="330200"/>
                  </a:lnTo>
                  <a:lnTo>
                    <a:pt x="409031" y="355600"/>
                  </a:lnTo>
                  <a:lnTo>
                    <a:pt x="458446" y="355600"/>
                  </a:lnTo>
                  <a:lnTo>
                    <a:pt x="557212" y="381000"/>
                  </a:lnTo>
                  <a:lnTo>
                    <a:pt x="606566" y="381000"/>
                  </a:lnTo>
                  <a:lnTo>
                    <a:pt x="754525" y="419100"/>
                  </a:lnTo>
                  <a:lnTo>
                    <a:pt x="803814" y="419100"/>
                  </a:lnTo>
                  <a:lnTo>
                    <a:pt x="853090" y="431800"/>
                  </a:lnTo>
                  <a:lnTo>
                    <a:pt x="965961" y="457200"/>
                  </a:lnTo>
                  <a:lnTo>
                    <a:pt x="965961" y="368300"/>
                  </a:lnTo>
                  <a:lnTo>
                    <a:pt x="848844" y="355600"/>
                  </a:lnTo>
                  <a:lnTo>
                    <a:pt x="749204" y="330200"/>
                  </a:lnTo>
                  <a:close/>
                </a:path>
                <a:path w="966470" h="1320800">
                  <a:moveTo>
                    <a:pt x="655512" y="419100"/>
                  </a:moveTo>
                  <a:lnTo>
                    <a:pt x="281939" y="419100"/>
                  </a:lnTo>
                  <a:lnTo>
                    <a:pt x="331466" y="431800"/>
                  </a:lnTo>
                  <a:lnTo>
                    <a:pt x="704473" y="431800"/>
                  </a:lnTo>
                  <a:lnTo>
                    <a:pt x="655512" y="419100"/>
                  </a:lnTo>
                  <a:close/>
                </a:path>
                <a:path w="966470" h="1320800">
                  <a:moveTo>
                    <a:pt x="965961" y="228600"/>
                  </a:moveTo>
                  <a:lnTo>
                    <a:pt x="321055" y="228600"/>
                  </a:lnTo>
                  <a:lnTo>
                    <a:pt x="421316" y="254000"/>
                  </a:lnTo>
                  <a:lnTo>
                    <a:pt x="471358" y="254000"/>
                  </a:lnTo>
                  <a:lnTo>
                    <a:pt x="671108" y="304800"/>
                  </a:lnTo>
                  <a:lnTo>
                    <a:pt x="720978" y="304800"/>
                  </a:lnTo>
                  <a:lnTo>
                    <a:pt x="865482" y="342900"/>
                  </a:lnTo>
                  <a:lnTo>
                    <a:pt x="913622" y="342900"/>
                  </a:lnTo>
                  <a:lnTo>
                    <a:pt x="965961" y="355600"/>
                  </a:lnTo>
                  <a:lnTo>
                    <a:pt x="965961" y="228600"/>
                  </a:lnTo>
                  <a:close/>
                </a:path>
                <a:path w="966470" h="1320800">
                  <a:moveTo>
                    <a:pt x="956182" y="0"/>
                  </a:moveTo>
                  <a:lnTo>
                    <a:pt x="918463" y="0"/>
                  </a:lnTo>
                  <a:lnTo>
                    <a:pt x="916047" y="12700"/>
                  </a:lnTo>
                  <a:lnTo>
                    <a:pt x="904366" y="25400"/>
                  </a:lnTo>
                  <a:lnTo>
                    <a:pt x="887352" y="38100"/>
                  </a:lnTo>
                  <a:lnTo>
                    <a:pt x="944056" y="38100"/>
                  </a:lnTo>
                  <a:lnTo>
                    <a:pt x="945181" y="25400"/>
                  </a:lnTo>
                  <a:lnTo>
                    <a:pt x="949616" y="12700"/>
                  </a:lnTo>
                  <a:lnTo>
                    <a:pt x="956182" y="0"/>
                  </a:lnTo>
                  <a:close/>
                </a:path>
                <a:path w="966470" h="1320800">
                  <a:moveTo>
                    <a:pt x="839670" y="0"/>
                  </a:moveTo>
                  <a:lnTo>
                    <a:pt x="814654" y="0"/>
                  </a:lnTo>
                  <a:lnTo>
                    <a:pt x="808370" y="12700"/>
                  </a:lnTo>
                  <a:lnTo>
                    <a:pt x="793553" y="25400"/>
                  </a:lnTo>
                  <a:lnTo>
                    <a:pt x="845596" y="25400"/>
                  </a:lnTo>
                  <a:lnTo>
                    <a:pt x="841009" y="12700"/>
                  </a:lnTo>
                  <a:lnTo>
                    <a:pt x="83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265" y="236600"/>
              <a:ext cx="800735" cy="910590"/>
            </a:xfrm>
            <a:custGeom>
              <a:avLst/>
              <a:gdLst/>
              <a:ahLst/>
              <a:cxnLst/>
              <a:rect l="l" t="t" r="r" b="b"/>
              <a:pathLst>
                <a:path w="800734" h="910590">
                  <a:moveTo>
                    <a:pt x="800735" y="891933"/>
                  </a:moveTo>
                  <a:lnTo>
                    <a:pt x="737666" y="879894"/>
                  </a:lnTo>
                  <a:lnTo>
                    <a:pt x="688238" y="871016"/>
                  </a:lnTo>
                  <a:lnTo>
                    <a:pt x="589203" y="854202"/>
                  </a:lnTo>
                  <a:lnTo>
                    <a:pt x="390956" y="821537"/>
                  </a:lnTo>
                  <a:lnTo>
                    <a:pt x="341464" y="813015"/>
                  </a:lnTo>
                  <a:lnTo>
                    <a:pt x="292036" y="804138"/>
                  </a:lnTo>
                  <a:lnTo>
                    <a:pt x="242671" y="794829"/>
                  </a:lnTo>
                  <a:lnTo>
                    <a:pt x="193421" y="784987"/>
                  </a:lnTo>
                  <a:lnTo>
                    <a:pt x="146672" y="775068"/>
                  </a:lnTo>
                  <a:lnTo>
                    <a:pt x="100025" y="764501"/>
                  </a:lnTo>
                  <a:lnTo>
                    <a:pt x="53492" y="753186"/>
                  </a:lnTo>
                  <a:lnTo>
                    <a:pt x="7112" y="741045"/>
                  </a:lnTo>
                  <a:lnTo>
                    <a:pt x="1016" y="739902"/>
                  </a:lnTo>
                  <a:lnTo>
                    <a:pt x="57442" y="766711"/>
                  </a:lnTo>
                  <a:lnTo>
                    <a:pt x="109969" y="782015"/>
                  </a:lnTo>
                  <a:lnTo>
                    <a:pt x="162864" y="795896"/>
                  </a:lnTo>
                  <a:lnTo>
                    <a:pt x="216103" y="808507"/>
                  </a:lnTo>
                  <a:lnTo>
                    <a:pt x="269621" y="820039"/>
                  </a:lnTo>
                  <a:lnTo>
                    <a:pt x="318604" y="829741"/>
                  </a:lnTo>
                  <a:lnTo>
                    <a:pt x="367766" y="838796"/>
                  </a:lnTo>
                  <a:lnTo>
                    <a:pt x="417055" y="847344"/>
                  </a:lnTo>
                  <a:lnTo>
                    <a:pt x="466445" y="855497"/>
                  </a:lnTo>
                  <a:lnTo>
                    <a:pt x="664387" y="886828"/>
                  </a:lnTo>
                  <a:lnTo>
                    <a:pt x="713790" y="894981"/>
                  </a:lnTo>
                  <a:lnTo>
                    <a:pt x="763104" y="903528"/>
                  </a:lnTo>
                  <a:lnTo>
                    <a:pt x="800735" y="910450"/>
                  </a:lnTo>
                  <a:lnTo>
                    <a:pt x="800735" y="891933"/>
                  </a:lnTo>
                  <a:close/>
                </a:path>
                <a:path w="800734" h="910590">
                  <a:moveTo>
                    <a:pt x="800735" y="793394"/>
                  </a:moveTo>
                  <a:lnTo>
                    <a:pt x="560882" y="745731"/>
                  </a:lnTo>
                  <a:lnTo>
                    <a:pt x="365569" y="708025"/>
                  </a:lnTo>
                  <a:lnTo>
                    <a:pt x="218922" y="680732"/>
                  </a:lnTo>
                  <a:lnTo>
                    <a:pt x="121056" y="663117"/>
                  </a:lnTo>
                  <a:lnTo>
                    <a:pt x="23114" y="646049"/>
                  </a:lnTo>
                  <a:lnTo>
                    <a:pt x="15748" y="644525"/>
                  </a:lnTo>
                  <a:lnTo>
                    <a:pt x="138709" y="682485"/>
                  </a:lnTo>
                  <a:lnTo>
                    <a:pt x="229095" y="701052"/>
                  </a:lnTo>
                  <a:lnTo>
                    <a:pt x="331330" y="721487"/>
                  </a:lnTo>
                  <a:lnTo>
                    <a:pt x="484886" y="751243"/>
                  </a:lnTo>
                  <a:lnTo>
                    <a:pt x="800735" y="810158"/>
                  </a:lnTo>
                  <a:lnTo>
                    <a:pt x="800735" y="793394"/>
                  </a:lnTo>
                  <a:close/>
                </a:path>
                <a:path w="800734" h="910590">
                  <a:moveTo>
                    <a:pt x="800735" y="706323"/>
                  </a:moveTo>
                  <a:lnTo>
                    <a:pt x="559282" y="659257"/>
                  </a:lnTo>
                  <a:lnTo>
                    <a:pt x="355498" y="620687"/>
                  </a:lnTo>
                  <a:lnTo>
                    <a:pt x="202539" y="592683"/>
                  </a:lnTo>
                  <a:lnTo>
                    <a:pt x="49530" y="565658"/>
                  </a:lnTo>
                  <a:lnTo>
                    <a:pt x="41402" y="564007"/>
                  </a:lnTo>
                  <a:lnTo>
                    <a:pt x="38862" y="576199"/>
                  </a:lnTo>
                  <a:lnTo>
                    <a:pt x="403402" y="646658"/>
                  </a:lnTo>
                  <a:lnTo>
                    <a:pt x="800735" y="722198"/>
                  </a:lnTo>
                  <a:lnTo>
                    <a:pt x="800735" y="706323"/>
                  </a:lnTo>
                  <a:close/>
                </a:path>
                <a:path w="800734" h="910590">
                  <a:moveTo>
                    <a:pt x="800735" y="619544"/>
                  </a:moveTo>
                  <a:lnTo>
                    <a:pt x="62103" y="473456"/>
                  </a:lnTo>
                  <a:lnTo>
                    <a:pt x="55245" y="472694"/>
                  </a:lnTo>
                  <a:lnTo>
                    <a:pt x="53340" y="482092"/>
                  </a:lnTo>
                  <a:lnTo>
                    <a:pt x="800735" y="635787"/>
                  </a:lnTo>
                  <a:lnTo>
                    <a:pt x="800735" y="619544"/>
                  </a:lnTo>
                  <a:close/>
                </a:path>
                <a:path w="800734" h="910590">
                  <a:moveTo>
                    <a:pt x="800735" y="521690"/>
                  </a:moveTo>
                  <a:lnTo>
                    <a:pt x="669975" y="496798"/>
                  </a:lnTo>
                  <a:lnTo>
                    <a:pt x="221424" y="407924"/>
                  </a:lnTo>
                  <a:lnTo>
                    <a:pt x="121666" y="388581"/>
                  </a:lnTo>
                  <a:lnTo>
                    <a:pt x="66294" y="377952"/>
                  </a:lnTo>
                  <a:lnTo>
                    <a:pt x="64516" y="386715"/>
                  </a:lnTo>
                  <a:lnTo>
                    <a:pt x="69850" y="387858"/>
                  </a:lnTo>
                  <a:lnTo>
                    <a:pt x="115684" y="399440"/>
                  </a:lnTo>
                  <a:lnTo>
                    <a:pt x="161620" y="410654"/>
                  </a:lnTo>
                  <a:lnTo>
                    <a:pt x="207683" y="421525"/>
                  </a:lnTo>
                  <a:lnTo>
                    <a:pt x="253822" y="432066"/>
                  </a:lnTo>
                  <a:lnTo>
                    <a:pt x="300037" y="442302"/>
                  </a:lnTo>
                  <a:lnTo>
                    <a:pt x="346329" y="452247"/>
                  </a:lnTo>
                  <a:lnTo>
                    <a:pt x="392684" y="461899"/>
                  </a:lnTo>
                  <a:lnTo>
                    <a:pt x="444411" y="472389"/>
                  </a:lnTo>
                  <a:lnTo>
                    <a:pt x="496214" y="482561"/>
                  </a:lnTo>
                  <a:lnTo>
                    <a:pt x="548068" y="492467"/>
                  </a:lnTo>
                  <a:lnTo>
                    <a:pt x="651916" y="511543"/>
                  </a:lnTo>
                  <a:lnTo>
                    <a:pt x="755865" y="529805"/>
                  </a:lnTo>
                  <a:lnTo>
                    <a:pt x="800735" y="537476"/>
                  </a:lnTo>
                  <a:lnTo>
                    <a:pt x="800735" y="521690"/>
                  </a:lnTo>
                  <a:close/>
                </a:path>
                <a:path w="800734" h="910590">
                  <a:moveTo>
                    <a:pt x="800735" y="415036"/>
                  </a:moveTo>
                  <a:lnTo>
                    <a:pt x="355346" y="325666"/>
                  </a:lnTo>
                  <a:lnTo>
                    <a:pt x="108204" y="280416"/>
                  </a:lnTo>
                  <a:lnTo>
                    <a:pt x="103251" y="280162"/>
                  </a:lnTo>
                  <a:lnTo>
                    <a:pt x="101092" y="287401"/>
                  </a:lnTo>
                  <a:lnTo>
                    <a:pt x="106553" y="288544"/>
                  </a:lnTo>
                  <a:lnTo>
                    <a:pt x="348119" y="341541"/>
                  </a:lnTo>
                  <a:lnTo>
                    <a:pt x="800735" y="432714"/>
                  </a:lnTo>
                  <a:lnTo>
                    <a:pt x="800735" y="415036"/>
                  </a:lnTo>
                  <a:close/>
                </a:path>
                <a:path w="800734" h="910590">
                  <a:moveTo>
                    <a:pt x="800735" y="315582"/>
                  </a:moveTo>
                  <a:lnTo>
                    <a:pt x="412686" y="237832"/>
                  </a:lnTo>
                  <a:lnTo>
                    <a:pt x="363550" y="228371"/>
                  </a:lnTo>
                  <a:lnTo>
                    <a:pt x="314337" y="219354"/>
                  </a:lnTo>
                  <a:lnTo>
                    <a:pt x="265049" y="210921"/>
                  </a:lnTo>
                  <a:lnTo>
                    <a:pt x="215684" y="203250"/>
                  </a:lnTo>
                  <a:lnTo>
                    <a:pt x="166230" y="196481"/>
                  </a:lnTo>
                  <a:lnTo>
                    <a:pt x="116713" y="190754"/>
                  </a:lnTo>
                  <a:lnTo>
                    <a:pt x="113411" y="190119"/>
                  </a:lnTo>
                  <a:lnTo>
                    <a:pt x="111379" y="196088"/>
                  </a:lnTo>
                  <a:lnTo>
                    <a:pt x="115443" y="196850"/>
                  </a:lnTo>
                  <a:lnTo>
                    <a:pt x="158584" y="206667"/>
                  </a:lnTo>
                  <a:lnTo>
                    <a:pt x="201930" y="215900"/>
                  </a:lnTo>
                  <a:lnTo>
                    <a:pt x="252260" y="225920"/>
                  </a:lnTo>
                  <a:lnTo>
                    <a:pt x="302742" y="235407"/>
                  </a:lnTo>
                  <a:lnTo>
                    <a:pt x="505155" y="271157"/>
                  </a:lnTo>
                  <a:lnTo>
                    <a:pt x="555612" y="280352"/>
                  </a:lnTo>
                  <a:lnTo>
                    <a:pt x="605917" y="289941"/>
                  </a:lnTo>
                  <a:lnTo>
                    <a:pt x="719455" y="312928"/>
                  </a:lnTo>
                  <a:lnTo>
                    <a:pt x="800735" y="329831"/>
                  </a:lnTo>
                  <a:lnTo>
                    <a:pt x="800735" y="315582"/>
                  </a:lnTo>
                  <a:close/>
                </a:path>
                <a:path w="800734" h="910590">
                  <a:moveTo>
                    <a:pt x="800735" y="223380"/>
                  </a:moveTo>
                  <a:lnTo>
                    <a:pt x="589292" y="181229"/>
                  </a:lnTo>
                  <a:lnTo>
                    <a:pt x="490664" y="162052"/>
                  </a:lnTo>
                  <a:lnTo>
                    <a:pt x="391985" y="143522"/>
                  </a:lnTo>
                  <a:lnTo>
                    <a:pt x="342607" y="134581"/>
                  </a:lnTo>
                  <a:lnTo>
                    <a:pt x="293217" y="125907"/>
                  </a:lnTo>
                  <a:lnTo>
                    <a:pt x="243801" y="117513"/>
                  </a:lnTo>
                  <a:lnTo>
                    <a:pt x="194360" y="109448"/>
                  </a:lnTo>
                  <a:lnTo>
                    <a:pt x="144907" y="101727"/>
                  </a:lnTo>
                  <a:lnTo>
                    <a:pt x="141478" y="100965"/>
                  </a:lnTo>
                  <a:lnTo>
                    <a:pt x="193065" y="118833"/>
                  </a:lnTo>
                  <a:lnTo>
                    <a:pt x="242417" y="130797"/>
                  </a:lnTo>
                  <a:lnTo>
                    <a:pt x="291934" y="142341"/>
                  </a:lnTo>
                  <a:lnTo>
                    <a:pt x="341604" y="153479"/>
                  </a:lnTo>
                  <a:lnTo>
                    <a:pt x="391401" y="164236"/>
                  </a:lnTo>
                  <a:lnTo>
                    <a:pt x="441325" y="174625"/>
                  </a:lnTo>
                  <a:lnTo>
                    <a:pt x="490245" y="184556"/>
                  </a:lnTo>
                  <a:lnTo>
                    <a:pt x="588302" y="203644"/>
                  </a:lnTo>
                  <a:lnTo>
                    <a:pt x="686574" y="221907"/>
                  </a:lnTo>
                  <a:lnTo>
                    <a:pt x="800735" y="242392"/>
                  </a:lnTo>
                  <a:lnTo>
                    <a:pt x="800735" y="223380"/>
                  </a:lnTo>
                  <a:close/>
                </a:path>
                <a:path w="800734" h="910590">
                  <a:moveTo>
                    <a:pt x="800735" y="126885"/>
                  </a:moveTo>
                  <a:lnTo>
                    <a:pt x="455980" y="55168"/>
                  </a:lnTo>
                  <a:lnTo>
                    <a:pt x="306120" y="26555"/>
                  </a:lnTo>
                  <a:lnTo>
                    <a:pt x="205981" y="8928"/>
                  </a:lnTo>
                  <a:lnTo>
                    <a:pt x="155829" y="635"/>
                  </a:lnTo>
                  <a:lnTo>
                    <a:pt x="152527" y="0"/>
                  </a:lnTo>
                  <a:lnTo>
                    <a:pt x="151384" y="5334"/>
                  </a:lnTo>
                  <a:lnTo>
                    <a:pt x="154686" y="5969"/>
                  </a:lnTo>
                  <a:lnTo>
                    <a:pt x="247764" y="27508"/>
                  </a:lnTo>
                  <a:lnTo>
                    <a:pt x="387807" y="57886"/>
                  </a:lnTo>
                  <a:lnTo>
                    <a:pt x="800735" y="139839"/>
                  </a:lnTo>
                  <a:lnTo>
                    <a:pt x="800735" y="126885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719455" cy="5145405"/>
            </a:xfrm>
            <a:custGeom>
              <a:avLst/>
              <a:gdLst/>
              <a:ahLst/>
              <a:cxnLst/>
              <a:rect l="l" t="t" r="r" b="b"/>
              <a:pathLst>
                <a:path w="719455" h="5145405">
                  <a:moveTo>
                    <a:pt x="719328" y="5145021"/>
                  </a:moveTo>
                  <a:lnTo>
                    <a:pt x="719328" y="0"/>
                  </a:lnTo>
                  <a:lnTo>
                    <a:pt x="0" y="0"/>
                  </a:lnTo>
                  <a:lnTo>
                    <a:pt x="0" y="5145021"/>
                  </a:lnTo>
                  <a:lnTo>
                    <a:pt x="719328" y="5145021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67811" y="3344306"/>
              <a:ext cx="867410" cy="856615"/>
            </a:xfrm>
            <a:custGeom>
              <a:avLst/>
              <a:gdLst/>
              <a:ahLst/>
              <a:cxnLst/>
              <a:rect l="l" t="t" r="r" b="b"/>
              <a:pathLst>
                <a:path w="867409" h="856614">
                  <a:moveTo>
                    <a:pt x="835463" y="0"/>
                  </a:moveTo>
                  <a:lnTo>
                    <a:pt x="796966" y="17256"/>
                  </a:lnTo>
                  <a:lnTo>
                    <a:pt x="766454" y="62356"/>
                  </a:lnTo>
                  <a:lnTo>
                    <a:pt x="766466" y="78297"/>
                  </a:lnTo>
                  <a:lnTo>
                    <a:pt x="774360" y="92059"/>
                  </a:lnTo>
                  <a:lnTo>
                    <a:pt x="780456" y="99298"/>
                  </a:lnTo>
                  <a:lnTo>
                    <a:pt x="786933" y="102346"/>
                  </a:lnTo>
                  <a:lnTo>
                    <a:pt x="793029" y="102219"/>
                  </a:lnTo>
                  <a:lnTo>
                    <a:pt x="828399" y="85836"/>
                  </a:lnTo>
                  <a:lnTo>
                    <a:pt x="861006" y="51228"/>
                  </a:lnTo>
                  <a:lnTo>
                    <a:pt x="867070" y="28559"/>
                  </a:lnTo>
                  <a:lnTo>
                    <a:pt x="858180" y="12557"/>
                  </a:lnTo>
                  <a:lnTo>
                    <a:pt x="857926" y="12176"/>
                  </a:lnTo>
                  <a:lnTo>
                    <a:pt x="847165" y="3557"/>
                  </a:lnTo>
                  <a:lnTo>
                    <a:pt x="835463" y="0"/>
                  </a:lnTo>
                  <a:close/>
                </a:path>
                <a:path w="867409" h="856614">
                  <a:moveTo>
                    <a:pt x="11463" y="729216"/>
                  </a:moveTo>
                  <a:lnTo>
                    <a:pt x="5248" y="729802"/>
                  </a:lnTo>
                  <a:lnTo>
                    <a:pt x="4613" y="730069"/>
                  </a:lnTo>
                  <a:lnTo>
                    <a:pt x="3597" y="730640"/>
                  </a:lnTo>
                  <a:lnTo>
                    <a:pt x="0" y="735903"/>
                  </a:lnTo>
                  <a:lnTo>
                    <a:pt x="1200" y="743891"/>
                  </a:lnTo>
                  <a:lnTo>
                    <a:pt x="25019" y="776235"/>
                  </a:lnTo>
                  <a:lnTo>
                    <a:pt x="50968" y="801976"/>
                  </a:lnTo>
                  <a:lnTo>
                    <a:pt x="53762" y="805507"/>
                  </a:lnTo>
                  <a:lnTo>
                    <a:pt x="56937" y="808809"/>
                  </a:lnTo>
                  <a:lnTo>
                    <a:pt x="59731" y="811780"/>
                  </a:lnTo>
                  <a:lnTo>
                    <a:pt x="80162" y="834268"/>
                  </a:lnTo>
                  <a:lnTo>
                    <a:pt x="96688" y="849066"/>
                  </a:lnTo>
                  <a:lnTo>
                    <a:pt x="109309" y="856184"/>
                  </a:lnTo>
                  <a:lnTo>
                    <a:pt x="118024" y="855633"/>
                  </a:lnTo>
                  <a:lnTo>
                    <a:pt x="118405" y="855392"/>
                  </a:lnTo>
                  <a:lnTo>
                    <a:pt x="119167" y="854757"/>
                  </a:lnTo>
                  <a:lnTo>
                    <a:pt x="121743" y="846263"/>
                  </a:lnTo>
                  <a:lnTo>
                    <a:pt x="116341" y="832942"/>
                  </a:lnTo>
                  <a:lnTo>
                    <a:pt x="102987" y="814777"/>
                  </a:lnTo>
                  <a:lnTo>
                    <a:pt x="81702" y="791752"/>
                  </a:lnTo>
                  <a:lnTo>
                    <a:pt x="78781" y="788781"/>
                  </a:lnTo>
                  <a:lnTo>
                    <a:pt x="75352" y="785695"/>
                  </a:lnTo>
                  <a:lnTo>
                    <a:pt x="72177" y="782342"/>
                  </a:lnTo>
                  <a:lnTo>
                    <a:pt x="44477" y="753002"/>
                  </a:lnTo>
                  <a:lnTo>
                    <a:pt x="19440" y="732256"/>
                  </a:lnTo>
                  <a:lnTo>
                    <a:pt x="11463" y="729216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2247" y="3252977"/>
              <a:ext cx="2143125" cy="1892300"/>
            </a:xfrm>
            <a:custGeom>
              <a:avLst/>
              <a:gdLst/>
              <a:ahLst/>
              <a:cxnLst/>
              <a:rect l="l" t="t" r="r" b="b"/>
              <a:pathLst>
                <a:path w="2143125" h="1892300">
                  <a:moveTo>
                    <a:pt x="1114546" y="873264"/>
                  </a:moveTo>
                  <a:lnTo>
                    <a:pt x="0" y="1892044"/>
                  </a:lnTo>
                  <a:lnTo>
                    <a:pt x="188487" y="1892044"/>
                  </a:lnTo>
                  <a:lnTo>
                    <a:pt x="1200525" y="966965"/>
                  </a:lnTo>
                  <a:lnTo>
                    <a:pt x="1114546" y="873264"/>
                  </a:lnTo>
                  <a:close/>
                </a:path>
                <a:path w="2143125" h="1892300">
                  <a:moveTo>
                    <a:pt x="2046726" y="0"/>
                  </a:moveTo>
                  <a:lnTo>
                    <a:pt x="1154551" y="815301"/>
                  </a:lnTo>
                  <a:lnTo>
                    <a:pt x="1250690" y="920864"/>
                  </a:lnTo>
                  <a:lnTo>
                    <a:pt x="1270629" y="903058"/>
                  </a:lnTo>
                  <a:lnTo>
                    <a:pt x="1267962" y="900442"/>
                  </a:lnTo>
                  <a:lnTo>
                    <a:pt x="1264787" y="897686"/>
                  </a:lnTo>
                  <a:lnTo>
                    <a:pt x="1262120" y="894499"/>
                  </a:lnTo>
                  <a:lnTo>
                    <a:pt x="1259072" y="891197"/>
                  </a:lnTo>
                  <a:lnTo>
                    <a:pt x="1249517" y="882229"/>
                  </a:lnTo>
                  <a:lnTo>
                    <a:pt x="1240832" y="873671"/>
                  </a:lnTo>
                  <a:lnTo>
                    <a:pt x="1211098" y="836782"/>
                  </a:lnTo>
                  <a:lnTo>
                    <a:pt x="1208852" y="829835"/>
                  </a:lnTo>
                  <a:lnTo>
                    <a:pt x="1210177" y="825411"/>
                  </a:lnTo>
                  <a:lnTo>
                    <a:pt x="1211447" y="824522"/>
                  </a:lnTo>
                  <a:lnTo>
                    <a:pt x="1212463" y="824420"/>
                  </a:lnTo>
                  <a:lnTo>
                    <a:pt x="1215777" y="823960"/>
                  </a:lnTo>
                  <a:lnTo>
                    <a:pt x="1356762" y="823960"/>
                  </a:lnTo>
                  <a:lnTo>
                    <a:pt x="2050016" y="190373"/>
                  </a:lnTo>
                  <a:lnTo>
                    <a:pt x="1993132" y="190373"/>
                  </a:lnTo>
                  <a:lnTo>
                    <a:pt x="1987925" y="187452"/>
                  </a:lnTo>
                  <a:lnTo>
                    <a:pt x="1982464" y="181356"/>
                  </a:lnTo>
                  <a:lnTo>
                    <a:pt x="1975251" y="168507"/>
                  </a:lnTo>
                  <a:lnTo>
                    <a:pt x="1975527" y="153717"/>
                  </a:lnTo>
                  <a:lnTo>
                    <a:pt x="1983303" y="136904"/>
                  </a:lnTo>
                  <a:lnTo>
                    <a:pt x="1998593" y="117983"/>
                  </a:lnTo>
                  <a:lnTo>
                    <a:pt x="2000625" y="115697"/>
                  </a:lnTo>
                  <a:lnTo>
                    <a:pt x="2002784" y="113792"/>
                  </a:lnTo>
                  <a:lnTo>
                    <a:pt x="2004308" y="111760"/>
                  </a:lnTo>
                  <a:lnTo>
                    <a:pt x="2040503" y="94853"/>
                  </a:lnTo>
                  <a:lnTo>
                    <a:pt x="2133570" y="94853"/>
                  </a:lnTo>
                  <a:lnTo>
                    <a:pt x="2046726" y="0"/>
                  </a:lnTo>
                  <a:close/>
                </a:path>
                <a:path w="2143125" h="1892300">
                  <a:moveTo>
                    <a:pt x="1356762" y="823960"/>
                  </a:moveTo>
                  <a:lnTo>
                    <a:pt x="1215777" y="823960"/>
                  </a:lnTo>
                  <a:lnTo>
                    <a:pt x="1221734" y="825830"/>
                  </a:lnTo>
                  <a:lnTo>
                    <a:pt x="1230930" y="831699"/>
                  </a:lnTo>
                  <a:lnTo>
                    <a:pt x="1261372" y="861278"/>
                  </a:lnTo>
                  <a:lnTo>
                    <a:pt x="1275201" y="876350"/>
                  </a:lnTo>
                  <a:lnTo>
                    <a:pt x="1278630" y="879475"/>
                  </a:lnTo>
                  <a:lnTo>
                    <a:pt x="1287266" y="887476"/>
                  </a:lnTo>
                  <a:lnTo>
                    <a:pt x="1356762" y="823960"/>
                  </a:lnTo>
                  <a:close/>
                </a:path>
                <a:path w="2143125" h="1892300">
                  <a:moveTo>
                    <a:pt x="2133570" y="94853"/>
                  </a:moveTo>
                  <a:lnTo>
                    <a:pt x="2040503" y="94853"/>
                  </a:lnTo>
                  <a:lnTo>
                    <a:pt x="2051040" y="98093"/>
                  </a:lnTo>
                  <a:lnTo>
                    <a:pt x="2060696" y="105918"/>
                  </a:lnTo>
                  <a:lnTo>
                    <a:pt x="2061077" y="106553"/>
                  </a:lnTo>
                  <a:lnTo>
                    <a:pt x="2064125" y="111887"/>
                  </a:lnTo>
                  <a:lnTo>
                    <a:pt x="2069586" y="121920"/>
                  </a:lnTo>
                  <a:lnTo>
                    <a:pt x="2068368" y="130948"/>
                  </a:lnTo>
                  <a:lnTo>
                    <a:pt x="2041900" y="165989"/>
                  </a:lnTo>
                  <a:lnTo>
                    <a:pt x="2009690" y="188102"/>
                  </a:lnTo>
                  <a:lnTo>
                    <a:pt x="1998466" y="190373"/>
                  </a:lnTo>
                  <a:lnTo>
                    <a:pt x="2050016" y="190373"/>
                  </a:lnTo>
                  <a:lnTo>
                    <a:pt x="2143119" y="105283"/>
                  </a:lnTo>
                  <a:lnTo>
                    <a:pt x="2133570" y="94853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88603" y="3282441"/>
              <a:ext cx="151129" cy="164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51493" y="3204591"/>
              <a:ext cx="318135" cy="194945"/>
            </a:xfrm>
            <a:custGeom>
              <a:avLst/>
              <a:gdLst/>
              <a:ahLst/>
              <a:cxnLst/>
              <a:rect l="l" t="t" r="r" b="b"/>
              <a:pathLst>
                <a:path w="318134" h="194945">
                  <a:moveTo>
                    <a:pt x="113791" y="68325"/>
                  </a:moveTo>
                  <a:lnTo>
                    <a:pt x="42417" y="120522"/>
                  </a:lnTo>
                  <a:lnTo>
                    <a:pt x="11477" y="150050"/>
                  </a:lnTo>
                  <a:lnTo>
                    <a:pt x="0" y="172719"/>
                  </a:lnTo>
                  <a:lnTo>
                    <a:pt x="507" y="180212"/>
                  </a:lnTo>
                  <a:lnTo>
                    <a:pt x="253" y="185165"/>
                  </a:lnTo>
                  <a:lnTo>
                    <a:pt x="1015" y="189991"/>
                  </a:lnTo>
                  <a:lnTo>
                    <a:pt x="3048" y="194563"/>
                  </a:lnTo>
                  <a:lnTo>
                    <a:pt x="135381" y="73278"/>
                  </a:lnTo>
                  <a:lnTo>
                    <a:pt x="131190" y="71246"/>
                  </a:lnTo>
                  <a:lnTo>
                    <a:pt x="126491" y="69976"/>
                  </a:lnTo>
                  <a:lnTo>
                    <a:pt x="121538" y="69722"/>
                  </a:lnTo>
                  <a:lnTo>
                    <a:pt x="113791" y="68325"/>
                  </a:lnTo>
                  <a:close/>
                </a:path>
                <a:path w="318134" h="194945">
                  <a:moveTo>
                    <a:pt x="215519" y="0"/>
                  </a:moveTo>
                  <a:lnTo>
                    <a:pt x="157352" y="53339"/>
                  </a:lnTo>
                  <a:lnTo>
                    <a:pt x="248920" y="153415"/>
                  </a:lnTo>
                  <a:lnTo>
                    <a:pt x="317626" y="91058"/>
                  </a:lnTo>
                  <a:lnTo>
                    <a:pt x="294403" y="66579"/>
                  </a:lnTo>
                  <a:lnTo>
                    <a:pt x="269668" y="43338"/>
                  </a:lnTo>
                  <a:lnTo>
                    <a:pt x="243385" y="21193"/>
                  </a:lnTo>
                  <a:lnTo>
                    <a:pt x="215519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35925" y="3267176"/>
              <a:ext cx="693420" cy="591185"/>
            </a:xfrm>
            <a:custGeom>
              <a:avLst/>
              <a:gdLst/>
              <a:ahLst/>
              <a:cxnLst/>
              <a:rect l="l" t="t" r="r" b="b"/>
              <a:pathLst>
                <a:path w="693420" h="591185">
                  <a:moveTo>
                    <a:pt x="635339" y="0"/>
                  </a:moveTo>
                  <a:lnTo>
                    <a:pt x="616966" y="1549"/>
                  </a:lnTo>
                  <a:lnTo>
                    <a:pt x="0" y="564286"/>
                  </a:lnTo>
                  <a:lnTo>
                    <a:pt x="10441" y="574649"/>
                  </a:lnTo>
                  <a:lnTo>
                    <a:pt x="20288" y="582511"/>
                  </a:lnTo>
                  <a:lnTo>
                    <a:pt x="29610" y="587896"/>
                  </a:lnTo>
                  <a:lnTo>
                    <a:pt x="38480" y="590829"/>
                  </a:lnTo>
                  <a:lnTo>
                    <a:pt x="44561" y="590986"/>
                  </a:lnTo>
                  <a:lnTo>
                    <a:pt x="50831" y="589893"/>
                  </a:lnTo>
                  <a:lnTo>
                    <a:pt x="83284" y="565892"/>
                  </a:lnTo>
                  <a:lnTo>
                    <a:pt x="37210" y="565556"/>
                  </a:lnTo>
                  <a:lnTo>
                    <a:pt x="34925" y="565048"/>
                  </a:lnTo>
                  <a:lnTo>
                    <a:pt x="32766" y="562508"/>
                  </a:lnTo>
                  <a:lnTo>
                    <a:pt x="34163" y="553364"/>
                  </a:lnTo>
                  <a:lnTo>
                    <a:pt x="500125" y="127279"/>
                  </a:lnTo>
                  <a:lnTo>
                    <a:pt x="595020" y="45491"/>
                  </a:lnTo>
                  <a:lnTo>
                    <a:pt x="599694" y="41427"/>
                  </a:lnTo>
                  <a:lnTo>
                    <a:pt x="600328" y="39522"/>
                  </a:lnTo>
                  <a:lnTo>
                    <a:pt x="601091" y="38506"/>
                  </a:lnTo>
                  <a:lnTo>
                    <a:pt x="602488" y="37617"/>
                  </a:lnTo>
                  <a:lnTo>
                    <a:pt x="680314" y="37617"/>
                  </a:lnTo>
                  <a:lnTo>
                    <a:pt x="693293" y="25806"/>
                  </a:lnTo>
                  <a:lnTo>
                    <a:pt x="673562" y="12140"/>
                  </a:lnTo>
                  <a:lnTo>
                    <a:pt x="654224" y="3534"/>
                  </a:lnTo>
                  <a:lnTo>
                    <a:pt x="635339" y="0"/>
                  </a:lnTo>
                  <a:close/>
                </a:path>
                <a:path w="693420" h="591185">
                  <a:moveTo>
                    <a:pt x="680314" y="37617"/>
                  </a:moveTo>
                  <a:lnTo>
                    <a:pt x="602488" y="37617"/>
                  </a:lnTo>
                  <a:lnTo>
                    <a:pt x="603630" y="37871"/>
                  </a:lnTo>
                  <a:lnTo>
                    <a:pt x="606805" y="41300"/>
                  </a:lnTo>
                  <a:lnTo>
                    <a:pt x="607314" y="42062"/>
                  </a:lnTo>
                  <a:lnTo>
                    <a:pt x="607059" y="42316"/>
                  </a:lnTo>
                  <a:lnTo>
                    <a:pt x="606551" y="42316"/>
                  </a:lnTo>
                  <a:lnTo>
                    <a:pt x="592333" y="56741"/>
                  </a:lnTo>
                  <a:lnTo>
                    <a:pt x="571388" y="77321"/>
                  </a:lnTo>
                  <a:lnTo>
                    <a:pt x="543704" y="104020"/>
                  </a:lnTo>
                  <a:lnTo>
                    <a:pt x="509270" y="136804"/>
                  </a:lnTo>
                  <a:lnTo>
                    <a:pt x="62102" y="546379"/>
                  </a:lnTo>
                  <a:lnTo>
                    <a:pt x="55624" y="552434"/>
                  </a:lnTo>
                  <a:lnTo>
                    <a:pt x="37210" y="565556"/>
                  </a:lnTo>
                  <a:lnTo>
                    <a:pt x="83473" y="565556"/>
                  </a:lnTo>
                  <a:lnTo>
                    <a:pt x="89693" y="554523"/>
                  </a:lnTo>
                  <a:lnTo>
                    <a:pt x="95198" y="540226"/>
                  </a:lnTo>
                  <a:lnTo>
                    <a:pt x="99822" y="523011"/>
                  </a:lnTo>
                  <a:lnTo>
                    <a:pt x="622680" y="45491"/>
                  </a:lnTo>
                  <a:lnTo>
                    <a:pt x="632465" y="44025"/>
                  </a:lnTo>
                  <a:lnTo>
                    <a:pt x="673274" y="44025"/>
                  </a:lnTo>
                  <a:lnTo>
                    <a:pt x="680314" y="37617"/>
                  </a:lnTo>
                  <a:close/>
                </a:path>
                <a:path w="693420" h="591185">
                  <a:moveTo>
                    <a:pt x="673274" y="44025"/>
                  </a:moveTo>
                  <a:lnTo>
                    <a:pt x="632465" y="44025"/>
                  </a:lnTo>
                  <a:lnTo>
                    <a:pt x="641619" y="45571"/>
                  </a:lnTo>
                  <a:lnTo>
                    <a:pt x="650130" y="50188"/>
                  </a:lnTo>
                  <a:lnTo>
                    <a:pt x="657986" y="57937"/>
                  </a:lnTo>
                  <a:lnTo>
                    <a:pt x="673274" y="44025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8691" y="3304794"/>
              <a:ext cx="574675" cy="528320"/>
            </a:xfrm>
            <a:custGeom>
              <a:avLst/>
              <a:gdLst/>
              <a:ahLst/>
              <a:cxnLst/>
              <a:rect l="l" t="t" r="r" b="b"/>
              <a:pathLst>
                <a:path w="574675" h="528320">
                  <a:moveTo>
                    <a:pt x="569722" y="0"/>
                  </a:moveTo>
                  <a:lnTo>
                    <a:pt x="568705" y="634"/>
                  </a:lnTo>
                  <a:lnTo>
                    <a:pt x="567562" y="1904"/>
                  </a:lnTo>
                  <a:lnTo>
                    <a:pt x="566927" y="3809"/>
                  </a:lnTo>
                  <a:lnTo>
                    <a:pt x="467359" y="89661"/>
                  </a:lnTo>
                  <a:lnTo>
                    <a:pt x="1397" y="515746"/>
                  </a:lnTo>
                  <a:lnTo>
                    <a:pt x="0" y="524890"/>
                  </a:lnTo>
                  <a:lnTo>
                    <a:pt x="2158" y="527430"/>
                  </a:lnTo>
                  <a:lnTo>
                    <a:pt x="4444" y="527938"/>
                  </a:lnTo>
                  <a:lnTo>
                    <a:pt x="6857" y="527303"/>
                  </a:lnTo>
                  <a:lnTo>
                    <a:pt x="476503" y="99186"/>
                  </a:lnTo>
                  <a:lnTo>
                    <a:pt x="510938" y="66403"/>
                  </a:lnTo>
                  <a:lnTo>
                    <a:pt x="538622" y="39703"/>
                  </a:lnTo>
                  <a:lnTo>
                    <a:pt x="573785" y="4698"/>
                  </a:lnTo>
                  <a:lnTo>
                    <a:pt x="574548" y="4444"/>
                  </a:lnTo>
                  <a:lnTo>
                    <a:pt x="570864" y="253"/>
                  </a:lnTo>
                  <a:lnTo>
                    <a:pt x="56972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40309" y="3353053"/>
              <a:ext cx="2046605" cy="1791970"/>
            </a:xfrm>
            <a:custGeom>
              <a:avLst/>
              <a:gdLst/>
              <a:ahLst/>
              <a:cxnLst/>
              <a:rect l="l" t="t" r="r" b="b"/>
              <a:pathLst>
                <a:path w="2046604" h="1791970">
                  <a:moveTo>
                    <a:pt x="992364" y="722439"/>
                  </a:moveTo>
                  <a:lnTo>
                    <a:pt x="931404" y="777963"/>
                  </a:lnTo>
                  <a:lnTo>
                    <a:pt x="1012557" y="866508"/>
                  </a:lnTo>
                  <a:lnTo>
                    <a:pt x="0" y="1791968"/>
                  </a:lnTo>
                  <a:lnTo>
                    <a:pt x="165847" y="1791968"/>
                  </a:lnTo>
                  <a:lnTo>
                    <a:pt x="1143748" y="898372"/>
                  </a:lnTo>
                  <a:lnTo>
                    <a:pt x="1165773" y="898372"/>
                  </a:lnTo>
                  <a:lnTo>
                    <a:pt x="1224513" y="844689"/>
                  </a:lnTo>
                  <a:lnTo>
                    <a:pt x="1140446" y="844689"/>
                  </a:lnTo>
                  <a:lnTo>
                    <a:pt x="1133981" y="842586"/>
                  </a:lnTo>
                  <a:lnTo>
                    <a:pt x="1123968" y="835815"/>
                  </a:lnTo>
                  <a:lnTo>
                    <a:pt x="1109621" y="822486"/>
                  </a:lnTo>
                  <a:lnTo>
                    <a:pt x="1099350" y="810996"/>
                  </a:lnTo>
                  <a:lnTo>
                    <a:pt x="1073517" y="810996"/>
                  </a:lnTo>
                  <a:lnTo>
                    <a:pt x="992364" y="722439"/>
                  </a:lnTo>
                  <a:close/>
                </a:path>
                <a:path w="2046604" h="1791970">
                  <a:moveTo>
                    <a:pt x="1165773" y="898372"/>
                  </a:moveTo>
                  <a:lnTo>
                    <a:pt x="1143748" y="898372"/>
                  </a:lnTo>
                  <a:lnTo>
                    <a:pt x="1153781" y="909332"/>
                  </a:lnTo>
                  <a:lnTo>
                    <a:pt x="1165773" y="898372"/>
                  </a:lnTo>
                  <a:close/>
                </a:path>
                <a:path w="2046604" h="1791970">
                  <a:moveTo>
                    <a:pt x="1960358" y="0"/>
                  </a:moveTo>
                  <a:lnTo>
                    <a:pt x="1104251" y="782828"/>
                  </a:lnTo>
                  <a:lnTo>
                    <a:pt x="1106664" y="785114"/>
                  </a:lnTo>
                  <a:lnTo>
                    <a:pt x="1126565" y="806674"/>
                  </a:lnTo>
                  <a:lnTo>
                    <a:pt x="1138525" y="822296"/>
                  </a:lnTo>
                  <a:lnTo>
                    <a:pt x="1144365" y="832969"/>
                  </a:lnTo>
                  <a:lnTo>
                    <a:pt x="1145907" y="839685"/>
                  </a:lnTo>
                  <a:lnTo>
                    <a:pt x="1145907" y="841159"/>
                  </a:lnTo>
                  <a:lnTo>
                    <a:pt x="1145399" y="842505"/>
                  </a:lnTo>
                  <a:lnTo>
                    <a:pt x="1144383" y="843165"/>
                  </a:lnTo>
                  <a:lnTo>
                    <a:pt x="1144129" y="843445"/>
                  </a:lnTo>
                  <a:lnTo>
                    <a:pt x="1143875" y="843686"/>
                  </a:lnTo>
                  <a:lnTo>
                    <a:pt x="1142859" y="844346"/>
                  </a:lnTo>
                  <a:lnTo>
                    <a:pt x="1141843" y="844550"/>
                  </a:lnTo>
                  <a:lnTo>
                    <a:pt x="1140446" y="844689"/>
                  </a:lnTo>
                  <a:lnTo>
                    <a:pt x="1224513" y="844689"/>
                  </a:lnTo>
                  <a:lnTo>
                    <a:pt x="2046210" y="93726"/>
                  </a:lnTo>
                  <a:lnTo>
                    <a:pt x="1960358" y="0"/>
                  </a:lnTo>
                  <a:close/>
                </a:path>
                <a:path w="2046604" h="1791970">
                  <a:moveTo>
                    <a:pt x="1087741" y="797852"/>
                  </a:moveTo>
                  <a:lnTo>
                    <a:pt x="1073517" y="810996"/>
                  </a:lnTo>
                  <a:lnTo>
                    <a:pt x="1099350" y="810996"/>
                  </a:lnTo>
                  <a:lnTo>
                    <a:pt x="1090154" y="800709"/>
                  </a:lnTo>
                  <a:lnTo>
                    <a:pt x="1087741" y="797852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6456" y="3201922"/>
              <a:ext cx="2292985" cy="1943100"/>
            </a:xfrm>
            <a:custGeom>
              <a:avLst/>
              <a:gdLst/>
              <a:ahLst/>
              <a:cxnLst/>
              <a:rect l="l" t="t" r="r" b="b"/>
              <a:pathLst>
                <a:path w="2292984" h="1943100">
                  <a:moveTo>
                    <a:pt x="1161969" y="901699"/>
                  </a:moveTo>
                  <a:lnTo>
                    <a:pt x="1143086" y="901699"/>
                  </a:lnTo>
                  <a:lnTo>
                    <a:pt x="1132337" y="914399"/>
                  </a:lnTo>
                  <a:lnTo>
                    <a:pt x="1121480" y="927099"/>
                  </a:lnTo>
                  <a:lnTo>
                    <a:pt x="1071188" y="977899"/>
                  </a:lnTo>
                  <a:lnTo>
                    <a:pt x="970223" y="1066799"/>
                  </a:lnTo>
                  <a:lnTo>
                    <a:pt x="0" y="1943100"/>
                  </a:lnTo>
                  <a:lnTo>
                    <a:pt x="21829" y="1943100"/>
                  </a:lnTo>
                  <a:lnTo>
                    <a:pt x="374720" y="1625599"/>
                  </a:lnTo>
                  <a:lnTo>
                    <a:pt x="777437" y="1257300"/>
                  </a:lnTo>
                  <a:lnTo>
                    <a:pt x="978605" y="1079499"/>
                  </a:lnTo>
                  <a:lnTo>
                    <a:pt x="1079316" y="977899"/>
                  </a:lnTo>
                  <a:lnTo>
                    <a:pt x="1129608" y="939799"/>
                  </a:lnTo>
                  <a:lnTo>
                    <a:pt x="1140221" y="927099"/>
                  </a:lnTo>
                  <a:lnTo>
                    <a:pt x="1150976" y="914399"/>
                  </a:lnTo>
                  <a:lnTo>
                    <a:pt x="1161969" y="901699"/>
                  </a:lnTo>
                  <a:close/>
                </a:path>
                <a:path w="2292984" h="1943100">
                  <a:moveTo>
                    <a:pt x="1902530" y="190500"/>
                  </a:moveTo>
                  <a:lnTo>
                    <a:pt x="1888306" y="190500"/>
                  </a:lnTo>
                  <a:lnTo>
                    <a:pt x="1888814" y="203200"/>
                  </a:lnTo>
                  <a:lnTo>
                    <a:pt x="1867335" y="215900"/>
                  </a:lnTo>
                  <a:lnTo>
                    <a:pt x="1824092" y="266700"/>
                  </a:lnTo>
                  <a:lnTo>
                    <a:pt x="1802327" y="279400"/>
                  </a:lnTo>
                  <a:lnTo>
                    <a:pt x="1757242" y="330199"/>
                  </a:lnTo>
                  <a:lnTo>
                    <a:pt x="1711522" y="368299"/>
                  </a:lnTo>
                  <a:lnTo>
                    <a:pt x="1674980" y="406399"/>
                  </a:lnTo>
                  <a:lnTo>
                    <a:pt x="1638364" y="431799"/>
                  </a:lnTo>
                  <a:lnTo>
                    <a:pt x="1564987" y="495299"/>
                  </a:lnTo>
                  <a:lnTo>
                    <a:pt x="1528261" y="533399"/>
                  </a:lnTo>
                  <a:lnTo>
                    <a:pt x="1436313" y="622299"/>
                  </a:lnTo>
                  <a:lnTo>
                    <a:pt x="1344492" y="698499"/>
                  </a:lnTo>
                  <a:lnTo>
                    <a:pt x="1307532" y="736599"/>
                  </a:lnTo>
                  <a:lnTo>
                    <a:pt x="1270554" y="761999"/>
                  </a:lnTo>
                  <a:lnTo>
                    <a:pt x="1196469" y="838199"/>
                  </a:lnTo>
                  <a:lnTo>
                    <a:pt x="1159326" y="863599"/>
                  </a:lnTo>
                  <a:lnTo>
                    <a:pt x="1156024" y="863599"/>
                  </a:lnTo>
                  <a:lnTo>
                    <a:pt x="1155516" y="876299"/>
                  </a:lnTo>
                  <a:lnTo>
                    <a:pt x="1158691" y="876299"/>
                  </a:lnTo>
                  <a:lnTo>
                    <a:pt x="1163644" y="888999"/>
                  </a:lnTo>
                  <a:lnTo>
                    <a:pt x="1153573" y="901699"/>
                  </a:lnTo>
                  <a:lnTo>
                    <a:pt x="1173296" y="901699"/>
                  </a:lnTo>
                  <a:lnTo>
                    <a:pt x="1188808" y="914399"/>
                  </a:lnTo>
                  <a:lnTo>
                    <a:pt x="1204618" y="939799"/>
                  </a:lnTo>
                  <a:lnTo>
                    <a:pt x="1236796" y="965199"/>
                  </a:lnTo>
                  <a:lnTo>
                    <a:pt x="1246907" y="977899"/>
                  </a:lnTo>
                  <a:lnTo>
                    <a:pt x="1257196" y="990599"/>
                  </a:lnTo>
                  <a:lnTo>
                    <a:pt x="1278071" y="1015999"/>
                  </a:lnTo>
                  <a:lnTo>
                    <a:pt x="1287201" y="1028699"/>
                  </a:lnTo>
                  <a:lnTo>
                    <a:pt x="1296343" y="1028699"/>
                  </a:lnTo>
                  <a:lnTo>
                    <a:pt x="1305557" y="1041399"/>
                  </a:lnTo>
                  <a:lnTo>
                    <a:pt x="1314901" y="1054099"/>
                  </a:lnTo>
                  <a:lnTo>
                    <a:pt x="1279390" y="1079499"/>
                  </a:lnTo>
                  <a:lnTo>
                    <a:pt x="1208130" y="1155700"/>
                  </a:lnTo>
                  <a:lnTo>
                    <a:pt x="1172392" y="1181100"/>
                  </a:lnTo>
                  <a:lnTo>
                    <a:pt x="1136592" y="1219200"/>
                  </a:lnTo>
                  <a:lnTo>
                    <a:pt x="1100735" y="1244600"/>
                  </a:lnTo>
                  <a:lnTo>
                    <a:pt x="1028876" y="1320800"/>
                  </a:lnTo>
                  <a:lnTo>
                    <a:pt x="992887" y="1346200"/>
                  </a:lnTo>
                  <a:lnTo>
                    <a:pt x="956866" y="1384300"/>
                  </a:lnTo>
                  <a:lnTo>
                    <a:pt x="920820" y="1409700"/>
                  </a:lnTo>
                  <a:lnTo>
                    <a:pt x="517595" y="1778000"/>
                  </a:lnTo>
                  <a:lnTo>
                    <a:pt x="334501" y="1943100"/>
                  </a:lnTo>
                  <a:lnTo>
                    <a:pt x="354836" y="1943100"/>
                  </a:lnTo>
                  <a:lnTo>
                    <a:pt x="965200" y="1397000"/>
                  </a:lnTo>
                  <a:lnTo>
                    <a:pt x="1037272" y="1320800"/>
                  </a:lnTo>
                  <a:lnTo>
                    <a:pt x="1073357" y="1295400"/>
                  </a:lnTo>
                  <a:lnTo>
                    <a:pt x="1109482" y="1257300"/>
                  </a:lnTo>
                  <a:lnTo>
                    <a:pt x="1145651" y="1231900"/>
                  </a:lnTo>
                  <a:lnTo>
                    <a:pt x="1218144" y="1155700"/>
                  </a:lnTo>
                  <a:lnTo>
                    <a:pt x="1254478" y="1130299"/>
                  </a:lnTo>
                  <a:lnTo>
                    <a:pt x="1290877" y="1092199"/>
                  </a:lnTo>
                  <a:lnTo>
                    <a:pt x="1327347" y="1066799"/>
                  </a:lnTo>
                  <a:lnTo>
                    <a:pt x="1343603" y="1066799"/>
                  </a:lnTo>
                  <a:lnTo>
                    <a:pt x="1356670" y="1054099"/>
                  </a:lnTo>
                  <a:lnTo>
                    <a:pt x="1338396" y="1054099"/>
                  </a:lnTo>
                  <a:lnTo>
                    <a:pt x="1334205" y="1041399"/>
                  </a:lnTo>
                  <a:lnTo>
                    <a:pt x="1333824" y="1041399"/>
                  </a:lnTo>
                  <a:lnTo>
                    <a:pt x="1324734" y="1028699"/>
                  </a:lnTo>
                  <a:lnTo>
                    <a:pt x="1315393" y="1015999"/>
                  </a:lnTo>
                  <a:lnTo>
                    <a:pt x="1305839" y="1003299"/>
                  </a:lnTo>
                  <a:lnTo>
                    <a:pt x="1296105" y="1003299"/>
                  </a:lnTo>
                  <a:lnTo>
                    <a:pt x="1286320" y="990599"/>
                  </a:lnTo>
                  <a:lnTo>
                    <a:pt x="1276404" y="977899"/>
                  </a:lnTo>
                  <a:lnTo>
                    <a:pt x="1266369" y="965199"/>
                  </a:lnTo>
                  <a:lnTo>
                    <a:pt x="1256227" y="952499"/>
                  </a:lnTo>
                  <a:lnTo>
                    <a:pt x="1237132" y="927099"/>
                  </a:lnTo>
                  <a:lnTo>
                    <a:pt x="1217857" y="914399"/>
                  </a:lnTo>
                  <a:lnTo>
                    <a:pt x="1198273" y="888999"/>
                  </a:lnTo>
                  <a:lnTo>
                    <a:pt x="1178249" y="876299"/>
                  </a:lnTo>
                  <a:lnTo>
                    <a:pt x="1212952" y="838199"/>
                  </a:lnTo>
                  <a:lnTo>
                    <a:pt x="1247721" y="812799"/>
                  </a:lnTo>
                  <a:lnTo>
                    <a:pt x="1317486" y="736599"/>
                  </a:lnTo>
                  <a:lnTo>
                    <a:pt x="1352493" y="711199"/>
                  </a:lnTo>
                  <a:lnTo>
                    <a:pt x="1443806" y="622299"/>
                  </a:lnTo>
                  <a:lnTo>
                    <a:pt x="1534992" y="546099"/>
                  </a:lnTo>
                  <a:lnTo>
                    <a:pt x="1608150" y="469899"/>
                  </a:lnTo>
                  <a:lnTo>
                    <a:pt x="1644729" y="444499"/>
                  </a:lnTo>
                  <a:lnTo>
                    <a:pt x="1718253" y="368299"/>
                  </a:lnTo>
                  <a:lnTo>
                    <a:pt x="1764100" y="330199"/>
                  </a:lnTo>
                  <a:lnTo>
                    <a:pt x="1810709" y="292100"/>
                  </a:lnTo>
                  <a:lnTo>
                    <a:pt x="1833789" y="266700"/>
                  </a:lnTo>
                  <a:lnTo>
                    <a:pt x="1857048" y="254000"/>
                  </a:lnTo>
                  <a:lnTo>
                    <a:pt x="1880379" y="228600"/>
                  </a:lnTo>
                  <a:lnTo>
                    <a:pt x="1903673" y="215900"/>
                  </a:lnTo>
                  <a:lnTo>
                    <a:pt x="1904689" y="203200"/>
                  </a:lnTo>
                  <a:lnTo>
                    <a:pt x="1903546" y="203200"/>
                  </a:lnTo>
                  <a:lnTo>
                    <a:pt x="1902530" y="190500"/>
                  </a:lnTo>
                  <a:close/>
                </a:path>
                <a:path w="2292984" h="1943100">
                  <a:moveTo>
                    <a:pt x="2140671" y="25400"/>
                  </a:moveTo>
                  <a:lnTo>
                    <a:pt x="2110937" y="25400"/>
                  </a:lnTo>
                  <a:lnTo>
                    <a:pt x="2135934" y="38100"/>
                  </a:lnTo>
                  <a:lnTo>
                    <a:pt x="2159658" y="50800"/>
                  </a:lnTo>
                  <a:lnTo>
                    <a:pt x="2213617" y="114300"/>
                  </a:lnTo>
                  <a:lnTo>
                    <a:pt x="2242763" y="152400"/>
                  </a:lnTo>
                  <a:lnTo>
                    <a:pt x="2258432" y="177800"/>
                  </a:lnTo>
                  <a:lnTo>
                    <a:pt x="2265677" y="177800"/>
                  </a:lnTo>
                  <a:lnTo>
                    <a:pt x="2235281" y="228600"/>
                  </a:lnTo>
                  <a:lnTo>
                    <a:pt x="2197551" y="266700"/>
                  </a:lnTo>
                  <a:lnTo>
                    <a:pt x="2121012" y="342899"/>
                  </a:lnTo>
                  <a:lnTo>
                    <a:pt x="2043881" y="406399"/>
                  </a:lnTo>
                  <a:lnTo>
                    <a:pt x="1847190" y="596899"/>
                  </a:lnTo>
                  <a:lnTo>
                    <a:pt x="1570679" y="838199"/>
                  </a:lnTo>
                  <a:lnTo>
                    <a:pt x="1454871" y="952499"/>
                  </a:lnTo>
                  <a:lnTo>
                    <a:pt x="1416115" y="977899"/>
                  </a:lnTo>
                  <a:lnTo>
                    <a:pt x="1338396" y="1054099"/>
                  </a:lnTo>
                  <a:lnTo>
                    <a:pt x="1356670" y="1054099"/>
                  </a:lnTo>
                  <a:lnTo>
                    <a:pt x="1460602" y="952499"/>
                  </a:lnTo>
                  <a:lnTo>
                    <a:pt x="1499592" y="927099"/>
                  </a:lnTo>
                  <a:lnTo>
                    <a:pt x="1577791" y="850899"/>
                  </a:lnTo>
                  <a:lnTo>
                    <a:pt x="1813503" y="634999"/>
                  </a:lnTo>
                  <a:lnTo>
                    <a:pt x="1931502" y="520699"/>
                  </a:lnTo>
                  <a:lnTo>
                    <a:pt x="2049977" y="419099"/>
                  </a:lnTo>
                  <a:lnTo>
                    <a:pt x="2168389" y="304800"/>
                  </a:lnTo>
                  <a:lnTo>
                    <a:pt x="2208229" y="279400"/>
                  </a:lnTo>
                  <a:lnTo>
                    <a:pt x="2288991" y="203200"/>
                  </a:lnTo>
                  <a:lnTo>
                    <a:pt x="2292801" y="203200"/>
                  </a:lnTo>
                  <a:lnTo>
                    <a:pt x="2291150" y="190500"/>
                  </a:lnTo>
                  <a:lnTo>
                    <a:pt x="2290642" y="190500"/>
                  </a:lnTo>
                  <a:lnTo>
                    <a:pt x="2281699" y="177800"/>
                  </a:lnTo>
                  <a:lnTo>
                    <a:pt x="2272434" y="165100"/>
                  </a:lnTo>
                  <a:lnTo>
                    <a:pt x="2243077" y="127000"/>
                  </a:lnTo>
                  <a:lnTo>
                    <a:pt x="2211394" y="88900"/>
                  </a:lnTo>
                  <a:lnTo>
                    <a:pt x="2165007" y="50800"/>
                  </a:lnTo>
                  <a:lnTo>
                    <a:pt x="2140671" y="25400"/>
                  </a:lnTo>
                  <a:close/>
                </a:path>
                <a:path w="2292984" h="1943100">
                  <a:moveTo>
                    <a:pt x="1333189" y="660399"/>
                  </a:moveTo>
                  <a:lnTo>
                    <a:pt x="1315409" y="660399"/>
                  </a:lnTo>
                  <a:lnTo>
                    <a:pt x="1319346" y="673099"/>
                  </a:lnTo>
                  <a:lnTo>
                    <a:pt x="1322775" y="673099"/>
                  </a:lnTo>
                  <a:lnTo>
                    <a:pt x="1333189" y="660399"/>
                  </a:lnTo>
                  <a:close/>
                </a:path>
                <a:path w="2292984" h="1943100">
                  <a:moveTo>
                    <a:pt x="1304940" y="647699"/>
                  </a:moveTo>
                  <a:lnTo>
                    <a:pt x="1288469" y="647699"/>
                  </a:lnTo>
                  <a:lnTo>
                    <a:pt x="1296726" y="660399"/>
                  </a:lnTo>
                  <a:lnTo>
                    <a:pt x="1310329" y="660399"/>
                  </a:lnTo>
                  <a:lnTo>
                    <a:pt x="1304940" y="647699"/>
                  </a:lnTo>
                  <a:close/>
                </a:path>
                <a:path w="2292984" h="1943100">
                  <a:moveTo>
                    <a:pt x="1355287" y="647699"/>
                  </a:moveTo>
                  <a:lnTo>
                    <a:pt x="1340555" y="647699"/>
                  </a:lnTo>
                  <a:lnTo>
                    <a:pt x="1335729" y="660399"/>
                  </a:lnTo>
                  <a:lnTo>
                    <a:pt x="1350461" y="660399"/>
                  </a:lnTo>
                  <a:lnTo>
                    <a:pt x="1355287" y="647699"/>
                  </a:lnTo>
                  <a:close/>
                </a:path>
                <a:path w="2292984" h="1943100">
                  <a:moveTo>
                    <a:pt x="1924882" y="63500"/>
                  </a:moveTo>
                  <a:lnTo>
                    <a:pt x="1890465" y="63500"/>
                  </a:lnTo>
                  <a:lnTo>
                    <a:pt x="1853125" y="101600"/>
                  </a:lnTo>
                  <a:lnTo>
                    <a:pt x="1738700" y="215900"/>
                  </a:lnTo>
                  <a:lnTo>
                    <a:pt x="1273880" y="634999"/>
                  </a:lnTo>
                  <a:lnTo>
                    <a:pt x="1272737" y="634999"/>
                  </a:lnTo>
                  <a:lnTo>
                    <a:pt x="1272991" y="647699"/>
                  </a:lnTo>
                  <a:lnTo>
                    <a:pt x="1295399" y="647699"/>
                  </a:lnTo>
                  <a:lnTo>
                    <a:pt x="1291152" y="634999"/>
                  </a:lnTo>
                  <a:lnTo>
                    <a:pt x="1438345" y="495299"/>
                  </a:lnTo>
                  <a:lnTo>
                    <a:pt x="1745812" y="215900"/>
                  </a:lnTo>
                  <a:lnTo>
                    <a:pt x="1784527" y="177800"/>
                  </a:lnTo>
                  <a:lnTo>
                    <a:pt x="1823314" y="152400"/>
                  </a:lnTo>
                  <a:lnTo>
                    <a:pt x="1862434" y="114300"/>
                  </a:lnTo>
                  <a:lnTo>
                    <a:pt x="1902149" y="76200"/>
                  </a:lnTo>
                  <a:lnTo>
                    <a:pt x="1931867" y="76200"/>
                  </a:lnTo>
                  <a:lnTo>
                    <a:pt x="1924882" y="63500"/>
                  </a:lnTo>
                  <a:close/>
                </a:path>
                <a:path w="2292984" h="1943100">
                  <a:moveTo>
                    <a:pt x="1368495" y="634999"/>
                  </a:moveTo>
                  <a:lnTo>
                    <a:pt x="1358081" y="634999"/>
                  </a:lnTo>
                  <a:lnTo>
                    <a:pt x="1353890" y="647699"/>
                  </a:lnTo>
                  <a:lnTo>
                    <a:pt x="1364939" y="647699"/>
                  </a:lnTo>
                  <a:lnTo>
                    <a:pt x="1368495" y="634999"/>
                  </a:lnTo>
                  <a:close/>
                </a:path>
                <a:path w="2292984" h="1943100">
                  <a:moveTo>
                    <a:pt x="1939233" y="114300"/>
                  </a:moveTo>
                  <a:lnTo>
                    <a:pt x="1895926" y="114300"/>
                  </a:lnTo>
                  <a:lnTo>
                    <a:pt x="1864627" y="139700"/>
                  </a:lnTo>
                  <a:lnTo>
                    <a:pt x="1832887" y="177800"/>
                  </a:lnTo>
                  <a:lnTo>
                    <a:pt x="1768418" y="228600"/>
                  </a:lnTo>
                  <a:lnTo>
                    <a:pt x="1735835" y="266700"/>
                  </a:lnTo>
                  <a:lnTo>
                    <a:pt x="1670334" y="317500"/>
                  </a:lnTo>
                  <a:lnTo>
                    <a:pt x="1637608" y="355599"/>
                  </a:lnTo>
                  <a:lnTo>
                    <a:pt x="1572013" y="406399"/>
                  </a:lnTo>
                  <a:lnTo>
                    <a:pt x="1539060" y="444499"/>
                  </a:lnTo>
                  <a:lnTo>
                    <a:pt x="1473123" y="495299"/>
                  </a:lnTo>
                  <a:lnTo>
                    <a:pt x="1439996" y="533399"/>
                  </a:lnTo>
                  <a:lnTo>
                    <a:pt x="1373575" y="584199"/>
                  </a:lnTo>
                  <a:lnTo>
                    <a:pt x="1371543" y="584199"/>
                  </a:lnTo>
                  <a:lnTo>
                    <a:pt x="1370908" y="596899"/>
                  </a:lnTo>
                  <a:lnTo>
                    <a:pt x="1370140" y="596899"/>
                  </a:lnTo>
                  <a:lnTo>
                    <a:pt x="1368575" y="609599"/>
                  </a:lnTo>
                  <a:lnTo>
                    <a:pt x="1366175" y="622299"/>
                  </a:lnTo>
                  <a:lnTo>
                    <a:pt x="1362907" y="622299"/>
                  </a:lnTo>
                  <a:lnTo>
                    <a:pt x="1360621" y="634999"/>
                  </a:lnTo>
                  <a:lnTo>
                    <a:pt x="1371670" y="634999"/>
                  </a:lnTo>
                  <a:lnTo>
                    <a:pt x="1375970" y="622299"/>
                  </a:lnTo>
                  <a:lnTo>
                    <a:pt x="1379687" y="609599"/>
                  </a:lnTo>
                  <a:lnTo>
                    <a:pt x="1383047" y="609599"/>
                  </a:lnTo>
                  <a:lnTo>
                    <a:pt x="1386275" y="596899"/>
                  </a:lnTo>
                  <a:lnTo>
                    <a:pt x="1418055" y="571499"/>
                  </a:lnTo>
                  <a:lnTo>
                    <a:pt x="1449918" y="533399"/>
                  </a:lnTo>
                  <a:lnTo>
                    <a:pt x="1513656" y="482599"/>
                  </a:lnTo>
                  <a:lnTo>
                    <a:pt x="1546101" y="444499"/>
                  </a:lnTo>
                  <a:lnTo>
                    <a:pt x="1610990" y="393699"/>
                  </a:lnTo>
                  <a:lnTo>
                    <a:pt x="1643577" y="355599"/>
                  </a:lnTo>
                  <a:lnTo>
                    <a:pt x="1708633" y="304800"/>
                  </a:lnTo>
                  <a:lnTo>
                    <a:pt x="1741161" y="266700"/>
                  </a:lnTo>
                  <a:lnTo>
                    <a:pt x="1806413" y="215900"/>
                  </a:lnTo>
                  <a:lnTo>
                    <a:pt x="1839268" y="177800"/>
                  </a:lnTo>
                  <a:lnTo>
                    <a:pt x="1906086" y="127000"/>
                  </a:lnTo>
                  <a:lnTo>
                    <a:pt x="1944186" y="127000"/>
                  </a:lnTo>
                  <a:lnTo>
                    <a:pt x="1939233" y="114300"/>
                  </a:lnTo>
                  <a:close/>
                </a:path>
                <a:path w="2292984" h="1943100">
                  <a:moveTo>
                    <a:pt x="1900879" y="177800"/>
                  </a:moveTo>
                  <a:lnTo>
                    <a:pt x="1889322" y="177800"/>
                  </a:lnTo>
                  <a:lnTo>
                    <a:pt x="1888941" y="190500"/>
                  </a:lnTo>
                  <a:lnTo>
                    <a:pt x="1902022" y="190500"/>
                  </a:lnTo>
                  <a:lnTo>
                    <a:pt x="1900879" y="177800"/>
                  </a:lnTo>
                  <a:close/>
                </a:path>
                <a:path w="2292984" h="1943100">
                  <a:moveTo>
                    <a:pt x="1905070" y="165100"/>
                  </a:moveTo>
                  <a:lnTo>
                    <a:pt x="1893767" y="165100"/>
                  </a:lnTo>
                  <a:lnTo>
                    <a:pt x="1890846" y="177800"/>
                  </a:lnTo>
                  <a:lnTo>
                    <a:pt x="1903419" y="177800"/>
                  </a:lnTo>
                  <a:lnTo>
                    <a:pt x="1905070" y="165100"/>
                  </a:lnTo>
                  <a:close/>
                </a:path>
                <a:path w="2292984" h="1943100">
                  <a:moveTo>
                    <a:pt x="1917135" y="152400"/>
                  </a:moveTo>
                  <a:lnTo>
                    <a:pt x="1901768" y="152400"/>
                  </a:lnTo>
                  <a:lnTo>
                    <a:pt x="1897450" y="165100"/>
                  </a:lnTo>
                  <a:lnTo>
                    <a:pt x="1913198" y="165100"/>
                  </a:lnTo>
                  <a:lnTo>
                    <a:pt x="1917135" y="152400"/>
                  </a:lnTo>
                  <a:close/>
                </a:path>
                <a:path w="2292984" h="1943100">
                  <a:moveTo>
                    <a:pt x="1930978" y="139700"/>
                  </a:moveTo>
                  <a:lnTo>
                    <a:pt x="1915484" y="139700"/>
                  </a:lnTo>
                  <a:lnTo>
                    <a:pt x="1910658" y="152400"/>
                  </a:lnTo>
                  <a:lnTo>
                    <a:pt x="1927295" y="152400"/>
                  </a:lnTo>
                  <a:lnTo>
                    <a:pt x="1930978" y="139700"/>
                  </a:lnTo>
                  <a:close/>
                </a:path>
                <a:path w="2292984" h="1943100">
                  <a:moveTo>
                    <a:pt x="1947742" y="127000"/>
                  </a:moveTo>
                  <a:lnTo>
                    <a:pt x="1923866" y="127000"/>
                  </a:lnTo>
                  <a:lnTo>
                    <a:pt x="1919294" y="139700"/>
                  </a:lnTo>
                  <a:lnTo>
                    <a:pt x="1946853" y="139700"/>
                  </a:lnTo>
                  <a:lnTo>
                    <a:pt x="1947742" y="127000"/>
                  </a:lnTo>
                  <a:close/>
                </a:path>
                <a:path w="2292984" h="1943100">
                  <a:moveTo>
                    <a:pt x="1918377" y="101600"/>
                  </a:moveTo>
                  <a:lnTo>
                    <a:pt x="1905590" y="101600"/>
                  </a:lnTo>
                  <a:lnTo>
                    <a:pt x="1899482" y="114300"/>
                  </a:lnTo>
                  <a:lnTo>
                    <a:pt x="1924628" y="114300"/>
                  </a:lnTo>
                  <a:lnTo>
                    <a:pt x="1918377" y="101600"/>
                  </a:lnTo>
                  <a:close/>
                </a:path>
                <a:path w="2292984" h="1943100">
                  <a:moveTo>
                    <a:pt x="1976190" y="101600"/>
                  </a:moveTo>
                  <a:lnTo>
                    <a:pt x="1970094" y="101600"/>
                  </a:lnTo>
                  <a:lnTo>
                    <a:pt x="1973523" y="114300"/>
                  </a:lnTo>
                  <a:lnTo>
                    <a:pt x="1976190" y="101600"/>
                  </a:lnTo>
                  <a:close/>
                </a:path>
                <a:path w="2292984" h="1943100">
                  <a:moveTo>
                    <a:pt x="1984953" y="88900"/>
                  </a:moveTo>
                  <a:lnTo>
                    <a:pt x="1958537" y="88900"/>
                  </a:lnTo>
                  <a:lnTo>
                    <a:pt x="1963363" y="101600"/>
                  </a:lnTo>
                  <a:lnTo>
                    <a:pt x="1982540" y="101600"/>
                  </a:lnTo>
                  <a:lnTo>
                    <a:pt x="1984953" y="88900"/>
                  </a:lnTo>
                  <a:close/>
                </a:path>
                <a:path w="2292984" h="1943100">
                  <a:moveTo>
                    <a:pt x="1958791" y="76200"/>
                  </a:moveTo>
                  <a:lnTo>
                    <a:pt x="1935804" y="76200"/>
                  </a:lnTo>
                  <a:lnTo>
                    <a:pt x="1942027" y="88900"/>
                  </a:lnTo>
                  <a:lnTo>
                    <a:pt x="1963871" y="88900"/>
                  </a:lnTo>
                  <a:lnTo>
                    <a:pt x="1958791" y="76200"/>
                  </a:lnTo>
                  <a:close/>
                </a:path>
                <a:path w="2292984" h="1943100">
                  <a:moveTo>
                    <a:pt x="2000447" y="76200"/>
                  </a:moveTo>
                  <a:lnTo>
                    <a:pt x="1985207" y="76200"/>
                  </a:lnTo>
                  <a:lnTo>
                    <a:pt x="1979619" y="88900"/>
                  </a:lnTo>
                  <a:lnTo>
                    <a:pt x="1993970" y="88900"/>
                  </a:lnTo>
                  <a:lnTo>
                    <a:pt x="2000447" y="76200"/>
                  </a:lnTo>
                  <a:close/>
                </a:path>
                <a:path w="2292984" h="1943100">
                  <a:moveTo>
                    <a:pt x="2054978" y="63500"/>
                  </a:moveTo>
                  <a:lnTo>
                    <a:pt x="2037108" y="63500"/>
                  </a:lnTo>
                  <a:lnTo>
                    <a:pt x="2026990" y="76200"/>
                  </a:lnTo>
                  <a:lnTo>
                    <a:pt x="2008575" y="76200"/>
                  </a:lnTo>
                  <a:lnTo>
                    <a:pt x="2015687" y="88900"/>
                  </a:lnTo>
                  <a:lnTo>
                    <a:pt x="2036515" y="88900"/>
                  </a:lnTo>
                  <a:lnTo>
                    <a:pt x="2045610" y="76200"/>
                  </a:lnTo>
                  <a:lnTo>
                    <a:pt x="2054978" y="63500"/>
                  </a:lnTo>
                  <a:close/>
                </a:path>
                <a:path w="2292984" h="1943100">
                  <a:moveTo>
                    <a:pt x="2083219" y="38100"/>
                  </a:moveTo>
                  <a:lnTo>
                    <a:pt x="2066487" y="38100"/>
                  </a:lnTo>
                  <a:lnTo>
                    <a:pt x="2056869" y="50800"/>
                  </a:lnTo>
                  <a:lnTo>
                    <a:pt x="2047072" y="63500"/>
                  </a:lnTo>
                  <a:lnTo>
                    <a:pt x="2064608" y="63500"/>
                  </a:lnTo>
                  <a:lnTo>
                    <a:pt x="2074488" y="50800"/>
                  </a:lnTo>
                  <a:lnTo>
                    <a:pt x="2083219" y="38100"/>
                  </a:lnTo>
                  <a:close/>
                </a:path>
                <a:path w="2292984" h="1943100">
                  <a:moveTo>
                    <a:pt x="2115763" y="0"/>
                  </a:moveTo>
                  <a:lnTo>
                    <a:pt x="2104841" y="0"/>
                  </a:lnTo>
                  <a:lnTo>
                    <a:pt x="2096009" y="12700"/>
                  </a:lnTo>
                  <a:lnTo>
                    <a:pt x="2086569" y="25400"/>
                  </a:lnTo>
                  <a:lnTo>
                    <a:pt x="2076677" y="38100"/>
                  </a:lnTo>
                  <a:lnTo>
                    <a:pt x="2092141" y="38100"/>
                  </a:lnTo>
                  <a:lnTo>
                    <a:pt x="2101349" y="25400"/>
                  </a:lnTo>
                  <a:lnTo>
                    <a:pt x="2140671" y="25400"/>
                  </a:lnTo>
                  <a:lnTo>
                    <a:pt x="2115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9692" y="3246881"/>
              <a:ext cx="342416" cy="2101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7557" y="0"/>
              <a:ext cx="731520" cy="530225"/>
            </a:xfrm>
            <a:custGeom>
              <a:avLst/>
              <a:gdLst/>
              <a:ahLst/>
              <a:cxnLst/>
              <a:rect l="l" t="t" r="r" b="b"/>
              <a:pathLst>
                <a:path w="731519" h="530225">
                  <a:moveTo>
                    <a:pt x="700091" y="0"/>
                  </a:moveTo>
                  <a:lnTo>
                    <a:pt x="0" y="0"/>
                  </a:lnTo>
                  <a:lnTo>
                    <a:pt x="38663" y="359917"/>
                  </a:lnTo>
                  <a:lnTo>
                    <a:pt x="50502" y="402800"/>
                  </a:lnTo>
                  <a:lnTo>
                    <a:pt x="74539" y="438943"/>
                  </a:lnTo>
                  <a:lnTo>
                    <a:pt x="108498" y="465895"/>
                  </a:lnTo>
                  <a:lnTo>
                    <a:pt x="150105" y="481202"/>
                  </a:lnTo>
                  <a:lnTo>
                    <a:pt x="383404" y="527303"/>
                  </a:lnTo>
                  <a:lnTo>
                    <a:pt x="414890" y="529714"/>
                  </a:lnTo>
                  <a:lnTo>
                    <a:pt x="425314" y="528954"/>
                  </a:lnTo>
                  <a:lnTo>
                    <a:pt x="469891" y="516381"/>
                  </a:lnTo>
                  <a:lnTo>
                    <a:pt x="652771" y="429132"/>
                  </a:lnTo>
                  <a:lnTo>
                    <a:pt x="688375" y="404883"/>
                  </a:lnTo>
                  <a:lnTo>
                    <a:pt x="714335" y="371633"/>
                  </a:lnTo>
                  <a:lnTo>
                    <a:pt x="729102" y="332049"/>
                  </a:lnTo>
                  <a:lnTo>
                    <a:pt x="731130" y="288797"/>
                  </a:lnTo>
                  <a:lnTo>
                    <a:pt x="700091" y="0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760" y="0"/>
              <a:ext cx="746125" cy="537210"/>
            </a:xfrm>
            <a:custGeom>
              <a:avLst/>
              <a:gdLst/>
              <a:ahLst/>
              <a:cxnLst/>
              <a:rect l="l" t="t" r="r" b="b"/>
              <a:pathLst>
                <a:path w="746125" h="537210">
                  <a:moveTo>
                    <a:pt x="13497" y="0"/>
                  </a:moveTo>
                  <a:lnTo>
                    <a:pt x="0" y="0"/>
                  </a:lnTo>
                  <a:lnTo>
                    <a:pt x="1491" y="13509"/>
                  </a:lnTo>
                  <a:lnTo>
                    <a:pt x="5997" y="53814"/>
                  </a:lnTo>
                  <a:lnTo>
                    <a:pt x="10586" y="94106"/>
                  </a:lnTo>
                  <a:lnTo>
                    <a:pt x="29737" y="255269"/>
                  </a:lnTo>
                  <a:lnTo>
                    <a:pt x="41523" y="362711"/>
                  </a:lnTo>
                  <a:lnTo>
                    <a:pt x="42209" y="366267"/>
                  </a:lnTo>
                  <a:lnTo>
                    <a:pt x="42564" y="369569"/>
                  </a:lnTo>
                  <a:lnTo>
                    <a:pt x="43923" y="376427"/>
                  </a:lnTo>
                  <a:lnTo>
                    <a:pt x="57944" y="415924"/>
                  </a:lnTo>
                  <a:lnTo>
                    <a:pt x="82906" y="449945"/>
                  </a:lnTo>
                  <a:lnTo>
                    <a:pt x="117278" y="474725"/>
                  </a:lnTo>
                  <a:lnTo>
                    <a:pt x="157156" y="488441"/>
                  </a:lnTo>
                  <a:lnTo>
                    <a:pt x="376104" y="531494"/>
                  </a:lnTo>
                  <a:lnTo>
                    <a:pt x="382708" y="533018"/>
                  </a:lnTo>
                  <a:lnTo>
                    <a:pt x="389185" y="534415"/>
                  </a:lnTo>
                  <a:lnTo>
                    <a:pt x="396551" y="535431"/>
                  </a:lnTo>
                  <a:lnTo>
                    <a:pt x="405302" y="536384"/>
                  </a:lnTo>
                  <a:lnTo>
                    <a:pt x="414172" y="536765"/>
                  </a:lnTo>
                  <a:lnTo>
                    <a:pt x="423090" y="536574"/>
                  </a:lnTo>
                  <a:lnTo>
                    <a:pt x="469632" y="526815"/>
                  </a:lnTo>
                  <a:lnTo>
                    <a:pt x="479329" y="522795"/>
                  </a:lnTo>
                  <a:lnTo>
                    <a:pt x="414823" y="522795"/>
                  </a:lnTo>
                  <a:lnTo>
                    <a:pt x="406558" y="522418"/>
                  </a:lnTo>
                  <a:lnTo>
                    <a:pt x="398329" y="521588"/>
                  </a:lnTo>
                  <a:lnTo>
                    <a:pt x="392106" y="520445"/>
                  </a:lnTo>
                  <a:lnTo>
                    <a:pt x="378898" y="517651"/>
                  </a:lnTo>
                  <a:lnTo>
                    <a:pt x="159950" y="474852"/>
                  </a:lnTo>
                  <a:lnTo>
                    <a:pt x="123501" y="462279"/>
                  </a:lnTo>
                  <a:lnTo>
                    <a:pt x="92132" y="440261"/>
                  </a:lnTo>
                  <a:lnTo>
                    <a:pt x="67621" y="410336"/>
                  </a:lnTo>
                  <a:lnTo>
                    <a:pt x="52496" y="374522"/>
                  </a:lnTo>
                  <a:lnTo>
                    <a:pt x="39021" y="254253"/>
                  </a:lnTo>
                  <a:lnTo>
                    <a:pt x="23133" y="92709"/>
                  </a:lnTo>
                  <a:lnTo>
                    <a:pt x="13497" y="0"/>
                  </a:lnTo>
                  <a:close/>
                </a:path>
                <a:path w="746125" h="537210">
                  <a:moveTo>
                    <a:pt x="714951" y="0"/>
                  </a:moveTo>
                  <a:lnTo>
                    <a:pt x="698785" y="0"/>
                  </a:lnTo>
                  <a:lnTo>
                    <a:pt x="714178" y="137667"/>
                  </a:lnTo>
                  <a:lnTo>
                    <a:pt x="722941" y="218312"/>
                  </a:lnTo>
                  <a:lnTo>
                    <a:pt x="727386" y="258571"/>
                  </a:lnTo>
                  <a:lnTo>
                    <a:pt x="729545" y="278891"/>
                  </a:lnTo>
                  <a:lnTo>
                    <a:pt x="730942" y="288670"/>
                  </a:lnTo>
                  <a:lnTo>
                    <a:pt x="731450" y="298576"/>
                  </a:lnTo>
                  <a:lnTo>
                    <a:pt x="730964" y="317779"/>
                  </a:lnTo>
                  <a:lnTo>
                    <a:pt x="727656" y="336661"/>
                  </a:lnTo>
                  <a:lnTo>
                    <a:pt x="712908" y="371982"/>
                  </a:lnTo>
                  <a:lnTo>
                    <a:pt x="688472" y="401847"/>
                  </a:lnTo>
                  <a:lnTo>
                    <a:pt x="656901" y="423417"/>
                  </a:lnTo>
                  <a:lnTo>
                    <a:pt x="473513" y="510285"/>
                  </a:lnTo>
                  <a:lnTo>
                    <a:pt x="436683" y="521334"/>
                  </a:lnTo>
                  <a:lnTo>
                    <a:pt x="414823" y="522795"/>
                  </a:lnTo>
                  <a:lnTo>
                    <a:pt x="479329" y="522795"/>
                  </a:lnTo>
                  <a:lnTo>
                    <a:pt x="662362" y="435228"/>
                  </a:lnTo>
                  <a:lnTo>
                    <a:pt x="697573" y="411749"/>
                  </a:lnTo>
                  <a:lnTo>
                    <a:pt x="724592" y="379221"/>
                  </a:lnTo>
                  <a:lnTo>
                    <a:pt x="741150" y="340058"/>
                  </a:lnTo>
                  <a:lnTo>
                    <a:pt x="745801" y="297941"/>
                  </a:lnTo>
                  <a:lnTo>
                    <a:pt x="745039" y="287146"/>
                  </a:lnTo>
                  <a:lnTo>
                    <a:pt x="743896" y="277367"/>
                  </a:lnTo>
                  <a:lnTo>
                    <a:pt x="741991" y="256920"/>
                  </a:lnTo>
                  <a:lnTo>
                    <a:pt x="737546" y="216661"/>
                  </a:lnTo>
                  <a:lnTo>
                    <a:pt x="729291" y="136016"/>
                  </a:lnTo>
                  <a:lnTo>
                    <a:pt x="71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4300" y="4495774"/>
              <a:ext cx="2419985" cy="649605"/>
            </a:xfrm>
            <a:custGeom>
              <a:avLst/>
              <a:gdLst/>
              <a:ahLst/>
              <a:cxnLst/>
              <a:rect l="l" t="t" r="r" b="b"/>
              <a:pathLst>
                <a:path w="2419985" h="649604">
                  <a:moveTo>
                    <a:pt x="246080" y="0"/>
                  </a:moveTo>
                  <a:lnTo>
                    <a:pt x="226298" y="46989"/>
                  </a:lnTo>
                  <a:lnTo>
                    <a:pt x="206778" y="94087"/>
                  </a:lnTo>
                  <a:lnTo>
                    <a:pt x="187523" y="141294"/>
                  </a:lnTo>
                  <a:lnTo>
                    <a:pt x="168536" y="188610"/>
                  </a:lnTo>
                  <a:lnTo>
                    <a:pt x="149818" y="236033"/>
                  </a:lnTo>
                  <a:lnTo>
                    <a:pt x="131372" y="283563"/>
                  </a:lnTo>
                  <a:lnTo>
                    <a:pt x="113200" y="331199"/>
                  </a:lnTo>
                  <a:lnTo>
                    <a:pt x="95304" y="378941"/>
                  </a:lnTo>
                  <a:lnTo>
                    <a:pt x="77687" y="426789"/>
                  </a:lnTo>
                  <a:lnTo>
                    <a:pt x="60351" y="474740"/>
                  </a:lnTo>
                  <a:lnTo>
                    <a:pt x="43299" y="522796"/>
                  </a:lnTo>
                  <a:lnTo>
                    <a:pt x="26531" y="570955"/>
                  </a:lnTo>
                  <a:lnTo>
                    <a:pt x="10052" y="619217"/>
                  </a:lnTo>
                  <a:lnTo>
                    <a:pt x="0" y="649248"/>
                  </a:lnTo>
                  <a:lnTo>
                    <a:pt x="2419583" y="649248"/>
                  </a:lnTo>
                  <a:lnTo>
                    <a:pt x="2377708" y="632074"/>
                  </a:lnTo>
                  <a:lnTo>
                    <a:pt x="2330594" y="613311"/>
                  </a:lnTo>
                  <a:lnTo>
                    <a:pt x="2283344" y="595030"/>
                  </a:lnTo>
                  <a:lnTo>
                    <a:pt x="2235962" y="577210"/>
                  </a:lnTo>
                  <a:lnTo>
                    <a:pt x="2140825" y="542877"/>
                  </a:lnTo>
                  <a:lnTo>
                    <a:pt x="2045228" y="510154"/>
                  </a:lnTo>
                  <a:lnTo>
                    <a:pt x="1949213" y="478883"/>
                  </a:lnTo>
                  <a:lnTo>
                    <a:pt x="1804504" y="434355"/>
                  </a:lnTo>
                  <a:lnTo>
                    <a:pt x="1610506" y="378595"/>
                  </a:lnTo>
                  <a:lnTo>
                    <a:pt x="731629" y="146207"/>
                  </a:lnTo>
                  <a:lnTo>
                    <a:pt x="537096" y="91165"/>
                  </a:lnTo>
                  <a:lnTo>
                    <a:pt x="391857" y="47346"/>
                  </a:lnTo>
                  <a:lnTo>
                    <a:pt x="295429" y="16630"/>
                  </a:lnTo>
                  <a:lnTo>
                    <a:pt x="247350" y="762"/>
                  </a:lnTo>
                  <a:lnTo>
                    <a:pt x="246969" y="215"/>
                  </a:lnTo>
                  <a:lnTo>
                    <a:pt x="246461" y="114"/>
                  </a:lnTo>
                  <a:lnTo>
                    <a:pt x="246080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5131" y="4485208"/>
              <a:ext cx="2453005" cy="660400"/>
            </a:xfrm>
            <a:custGeom>
              <a:avLst/>
              <a:gdLst/>
              <a:ahLst/>
              <a:cxnLst/>
              <a:rect l="l" t="t" r="r" b="b"/>
              <a:pathLst>
                <a:path w="2453004" h="660400">
                  <a:moveTo>
                    <a:pt x="250233" y="0"/>
                  </a:moveTo>
                  <a:lnTo>
                    <a:pt x="227444" y="53700"/>
                  </a:lnTo>
                  <a:lnTo>
                    <a:pt x="207945" y="100742"/>
                  </a:lnTo>
                  <a:lnTo>
                    <a:pt x="188716" y="147893"/>
                  </a:lnTo>
                  <a:lnTo>
                    <a:pt x="169757" y="195152"/>
                  </a:lnTo>
                  <a:lnTo>
                    <a:pt x="151072" y="242517"/>
                  </a:lnTo>
                  <a:lnTo>
                    <a:pt x="132661" y="289987"/>
                  </a:lnTo>
                  <a:lnTo>
                    <a:pt x="114526" y="337562"/>
                  </a:lnTo>
                  <a:lnTo>
                    <a:pt x="96669" y="385239"/>
                  </a:lnTo>
                  <a:lnTo>
                    <a:pt x="79091" y="433018"/>
                  </a:lnTo>
                  <a:lnTo>
                    <a:pt x="61795" y="480897"/>
                  </a:lnTo>
                  <a:lnTo>
                    <a:pt x="44781" y="528876"/>
                  </a:lnTo>
                  <a:lnTo>
                    <a:pt x="28052" y="576953"/>
                  </a:lnTo>
                  <a:lnTo>
                    <a:pt x="11609" y="625127"/>
                  </a:lnTo>
                  <a:lnTo>
                    <a:pt x="0" y="659814"/>
                  </a:lnTo>
                  <a:lnTo>
                    <a:pt x="18035" y="659814"/>
                  </a:lnTo>
                  <a:lnTo>
                    <a:pt x="26637" y="634136"/>
                  </a:lnTo>
                  <a:lnTo>
                    <a:pt x="42934" y="586422"/>
                  </a:lnTo>
                  <a:lnTo>
                    <a:pt x="59511" y="538802"/>
                  </a:lnTo>
                  <a:lnTo>
                    <a:pt x="76366" y="491279"/>
                  </a:lnTo>
                  <a:lnTo>
                    <a:pt x="93496" y="443853"/>
                  </a:lnTo>
                  <a:lnTo>
                    <a:pt x="110900" y="396525"/>
                  </a:lnTo>
                  <a:lnTo>
                    <a:pt x="128575" y="349296"/>
                  </a:lnTo>
                  <a:lnTo>
                    <a:pt x="146518" y="302168"/>
                  </a:lnTo>
                  <a:lnTo>
                    <a:pt x="164728" y="255141"/>
                  </a:lnTo>
                  <a:lnTo>
                    <a:pt x="183202" y="208217"/>
                  </a:lnTo>
                  <a:lnTo>
                    <a:pt x="201938" y="161396"/>
                  </a:lnTo>
                  <a:lnTo>
                    <a:pt x="220934" y="114679"/>
                  </a:lnTo>
                  <a:lnTo>
                    <a:pt x="240186" y="68068"/>
                  </a:lnTo>
                  <a:lnTo>
                    <a:pt x="259694" y="21564"/>
                  </a:lnTo>
                  <a:lnTo>
                    <a:pt x="315457" y="21564"/>
                  </a:lnTo>
                  <a:lnTo>
                    <a:pt x="264313" y="4762"/>
                  </a:lnTo>
                  <a:lnTo>
                    <a:pt x="262234" y="4762"/>
                  </a:lnTo>
                  <a:lnTo>
                    <a:pt x="261980" y="4699"/>
                  </a:lnTo>
                  <a:lnTo>
                    <a:pt x="261853" y="4546"/>
                  </a:lnTo>
                  <a:lnTo>
                    <a:pt x="261599" y="4394"/>
                  </a:lnTo>
                  <a:lnTo>
                    <a:pt x="263195" y="4394"/>
                  </a:lnTo>
                  <a:lnTo>
                    <a:pt x="260456" y="3492"/>
                  </a:lnTo>
                  <a:lnTo>
                    <a:pt x="259821" y="3009"/>
                  </a:lnTo>
                  <a:lnTo>
                    <a:pt x="258805" y="2527"/>
                  </a:lnTo>
                  <a:lnTo>
                    <a:pt x="257281" y="2159"/>
                  </a:lnTo>
                  <a:lnTo>
                    <a:pt x="250233" y="0"/>
                  </a:lnTo>
                  <a:close/>
                </a:path>
                <a:path w="2453004" h="660400">
                  <a:moveTo>
                    <a:pt x="315457" y="21564"/>
                  </a:moveTo>
                  <a:lnTo>
                    <a:pt x="259694" y="21564"/>
                  </a:lnTo>
                  <a:lnTo>
                    <a:pt x="355381" y="52648"/>
                  </a:lnTo>
                  <a:lnTo>
                    <a:pt x="499606" y="96969"/>
                  </a:lnTo>
                  <a:lnTo>
                    <a:pt x="644520" y="138984"/>
                  </a:lnTo>
                  <a:lnTo>
                    <a:pt x="849177" y="195152"/>
                  </a:lnTo>
                  <a:lnTo>
                    <a:pt x="1679442" y="415908"/>
                  </a:lnTo>
                  <a:lnTo>
                    <a:pt x="1831521" y="460385"/>
                  </a:lnTo>
                  <a:lnTo>
                    <a:pt x="1932411" y="491490"/>
                  </a:lnTo>
                  <a:lnTo>
                    <a:pt x="2070206" y="536642"/>
                  </a:lnTo>
                  <a:lnTo>
                    <a:pt x="2206985" y="584799"/>
                  </a:lnTo>
                  <a:lnTo>
                    <a:pt x="2342367" y="635989"/>
                  </a:lnTo>
                  <a:lnTo>
                    <a:pt x="2374443" y="649035"/>
                  </a:lnTo>
                  <a:lnTo>
                    <a:pt x="2401809" y="659814"/>
                  </a:lnTo>
                  <a:lnTo>
                    <a:pt x="2452409" y="659814"/>
                  </a:lnTo>
                  <a:lnTo>
                    <a:pt x="2420758" y="646068"/>
                  </a:lnTo>
                  <a:lnTo>
                    <a:pt x="2385559" y="631167"/>
                  </a:lnTo>
                  <a:lnTo>
                    <a:pt x="2350241" y="616748"/>
                  </a:lnTo>
                  <a:lnTo>
                    <a:pt x="2213970" y="565396"/>
                  </a:lnTo>
                  <a:lnTo>
                    <a:pt x="2076683" y="517525"/>
                  </a:lnTo>
                  <a:lnTo>
                    <a:pt x="1938380" y="472274"/>
                  </a:lnTo>
                  <a:lnTo>
                    <a:pt x="1786539" y="426390"/>
                  </a:lnTo>
                  <a:lnTo>
                    <a:pt x="1582959" y="368954"/>
                  </a:lnTo>
                  <a:lnTo>
                    <a:pt x="918027" y="195135"/>
                  </a:lnTo>
                  <a:lnTo>
                    <a:pt x="714316" y="140426"/>
                  </a:lnTo>
                  <a:lnTo>
                    <a:pt x="562210" y="97285"/>
                  </a:lnTo>
                  <a:lnTo>
                    <a:pt x="410815" y="51820"/>
                  </a:lnTo>
                  <a:lnTo>
                    <a:pt x="315457" y="21564"/>
                  </a:lnTo>
                  <a:close/>
                </a:path>
                <a:path w="2453004" h="660400">
                  <a:moveTo>
                    <a:pt x="263195" y="4394"/>
                  </a:moveTo>
                  <a:lnTo>
                    <a:pt x="261599" y="4394"/>
                  </a:lnTo>
                  <a:lnTo>
                    <a:pt x="262234" y="4762"/>
                  </a:lnTo>
                  <a:lnTo>
                    <a:pt x="264313" y="4762"/>
                  </a:lnTo>
                  <a:lnTo>
                    <a:pt x="263195" y="4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6357" y="4848847"/>
              <a:ext cx="1146810" cy="296545"/>
            </a:xfrm>
            <a:custGeom>
              <a:avLst/>
              <a:gdLst/>
              <a:ahLst/>
              <a:cxnLst/>
              <a:rect l="l" t="t" r="r" b="b"/>
              <a:pathLst>
                <a:path w="1146810" h="296545">
                  <a:moveTo>
                    <a:pt x="8064" y="0"/>
                  </a:moveTo>
                  <a:lnTo>
                    <a:pt x="2639" y="844"/>
                  </a:lnTo>
                  <a:lnTo>
                    <a:pt x="0" y="4953"/>
                  </a:lnTo>
                  <a:lnTo>
                    <a:pt x="599" y="9919"/>
                  </a:lnTo>
                  <a:lnTo>
                    <a:pt x="4889" y="13335"/>
                  </a:lnTo>
                  <a:lnTo>
                    <a:pt x="1025157" y="296175"/>
                  </a:lnTo>
                  <a:lnTo>
                    <a:pt x="1146755" y="29617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rgbClr val="A67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6357" y="4848847"/>
              <a:ext cx="1146810" cy="296545"/>
            </a:xfrm>
            <a:custGeom>
              <a:avLst/>
              <a:gdLst/>
              <a:ahLst/>
              <a:cxnLst/>
              <a:rect l="l" t="t" r="r" b="b"/>
              <a:pathLst>
                <a:path w="1146810" h="296545">
                  <a:moveTo>
                    <a:pt x="8064" y="0"/>
                  </a:moveTo>
                  <a:lnTo>
                    <a:pt x="2639" y="844"/>
                  </a:lnTo>
                  <a:lnTo>
                    <a:pt x="0" y="4953"/>
                  </a:lnTo>
                  <a:lnTo>
                    <a:pt x="599" y="9919"/>
                  </a:lnTo>
                  <a:lnTo>
                    <a:pt x="4889" y="13335"/>
                  </a:lnTo>
                  <a:lnTo>
                    <a:pt x="1025157" y="296175"/>
                  </a:lnTo>
                  <a:lnTo>
                    <a:pt x="1146755" y="29617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02627" y="0"/>
              <a:ext cx="142875" cy="403860"/>
            </a:xfrm>
            <a:custGeom>
              <a:avLst/>
              <a:gdLst/>
              <a:ahLst/>
              <a:cxnLst/>
              <a:rect l="l" t="t" r="r" b="b"/>
              <a:pathLst>
                <a:path w="142875" h="403860">
                  <a:moveTo>
                    <a:pt x="103635" y="0"/>
                  </a:moveTo>
                  <a:lnTo>
                    <a:pt x="0" y="0"/>
                  </a:lnTo>
                  <a:lnTo>
                    <a:pt x="39889" y="357885"/>
                  </a:lnTo>
                  <a:lnTo>
                    <a:pt x="46154" y="377312"/>
                  </a:lnTo>
                  <a:lnTo>
                    <a:pt x="58955" y="392334"/>
                  </a:lnTo>
                  <a:lnTo>
                    <a:pt x="76447" y="401498"/>
                  </a:lnTo>
                  <a:lnTo>
                    <a:pt x="96785" y="403351"/>
                  </a:lnTo>
                  <a:lnTo>
                    <a:pt x="116284" y="397087"/>
                  </a:lnTo>
                  <a:lnTo>
                    <a:pt x="131329" y="384286"/>
                  </a:lnTo>
                  <a:lnTo>
                    <a:pt x="140469" y="366793"/>
                  </a:lnTo>
                  <a:lnTo>
                    <a:pt x="142251" y="346455"/>
                  </a:lnTo>
                  <a:lnTo>
                    <a:pt x="103635" y="0"/>
                  </a:lnTo>
                  <a:close/>
                </a:path>
              </a:pathLst>
            </a:custGeom>
            <a:solidFill>
              <a:srgbClr val="EDEDED">
                <a:alpha val="4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9144000" cy="51450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183" y="1990166"/>
            <a:ext cx="8437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Como</a:t>
            </a:r>
            <a:r>
              <a:rPr sz="3600" spc="-345" dirty="0"/>
              <a:t> </a:t>
            </a:r>
            <a:r>
              <a:rPr sz="3600" spc="-95" dirty="0"/>
              <a:t>anunciar</a:t>
            </a:r>
            <a:r>
              <a:rPr sz="3600" spc="-360" dirty="0"/>
              <a:t> </a:t>
            </a:r>
            <a:r>
              <a:rPr sz="3600" spc="-45" dirty="0"/>
              <a:t>a</a:t>
            </a:r>
            <a:r>
              <a:rPr sz="3600" spc="-285" dirty="0"/>
              <a:t> </a:t>
            </a:r>
            <a:r>
              <a:rPr sz="3600" spc="-5" dirty="0"/>
              <a:t>Boa</a:t>
            </a:r>
            <a:r>
              <a:rPr sz="3600" spc="-325" dirty="0"/>
              <a:t> </a:t>
            </a:r>
            <a:r>
              <a:rPr sz="3600" spc="-100" dirty="0"/>
              <a:t>Nova</a:t>
            </a:r>
            <a:r>
              <a:rPr sz="3600" spc="-310" dirty="0"/>
              <a:t> </a:t>
            </a:r>
            <a:r>
              <a:rPr sz="3600" spc="-215" dirty="0"/>
              <a:t>de</a:t>
            </a:r>
            <a:r>
              <a:rPr sz="3600" spc="-315" dirty="0"/>
              <a:t> </a:t>
            </a:r>
            <a:r>
              <a:rPr sz="3600" spc="-100" dirty="0"/>
              <a:t>Jesus</a:t>
            </a:r>
            <a:r>
              <a:rPr sz="3600" spc="-340" dirty="0"/>
              <a:t> </a:t>
            </a:r>
            <a:r>
              <a:rPr sz="3600" spc="-50" dirty="0"/>
              <a:t>Cristo  </a:t>
            </a:r>
            <a:r>
              <a:rPr sz="3600" spc="-195" dirty="0"/>
              <a:t>em</a:t>
            </a:r>
            <a:r>
              <a:rPr sz="3600" spc="-305" dirty="0"/>
              <a:t> </a:t>
            </a:r>
            <a:r>
              <a:rPr sz="3600" spc="-130" dirty="0"/>
              <a:t>tempos</a:t>
            </a:r>
            <a:r>
              <a:rPr sz="3600" spc="-335" dirty="0"/>
              <a:t> </a:t>
            </a:r>
            <a:r>
              <a:rPr sz="3600" spc="-100" dirty="0"/>
              <a:t>tão</a:t>
            </a:r>
            <a:r>
              <a:rPr sz="3600" spc="-300" dirty="0"/>
              <a:t> </a:t>
            </a:r>
            <a:r>
              <a:rPr sz="3600" spc="-120" dirty="0"/>
              <a:t>turbulentos</a:t>
            </a:r>
            <a:r>
              <a:rPr sz="3600" spc="-345" dirty="0"/>
              <a:t> </a:t>
            </a:r>
            <a:r>
              <a:rPr sz="3600" spc="-140" dirty="0"/>
              <a:t>como</a:t>
            </a:r>
            <a:r>
              <a:rPr sz="3600" spc="-340" dirty="0"/>
              <a:t> </a:t>
            </a:r>
            <a:r>
              <a:rPr sz="3600" spc="-195" dirty="0"/>
              <a:t>o</a:t>
            </a:r>
            <a:r>
              <a:rPr sz="3600" spc="-275" dirty="0"/>
              <a:t> </a:t>
            </a:r>
            <a:r>
              <a:rPr sz="3600" spc="-45" dirty="0"/>
              <a:t>atual?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22376" y="137159"/>
            <a:ext cx="4194048" cy="171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7464" y="3291838"/>
            <a:ext cx="3072384" cy="1773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66" y="3660647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228" y="0"/>
                </a:moveTo>
                <a:lnTo>
                  <a:pt x="3310597" y="1523"/>
                </a:lnTo>
                <a:lnTo>
                  <a:pt x="1895817" y="3301"/>
                </a:lnTo>
                <a:lnTo>
                  <a:pt x="952411" y="2412"/>
                </a:lnTo>
                <a:lnTo>
                  <a:pt x="481025" y="1778"/>
                </a:lnTo>
                <a:lnTo>
                  <a:pt x="4038" y="0"/>
                </a:lnTo>
                <a:lnTo>
                  <a:pt x="0" y="4190"/>
                </a:lnTo>
                <a:lnTo>
                  <a:pt x="0" y="14350"/>
                </a:lnTo>
                <a:lnTo>
                  <a:pt x="4038" y="18287"/>
                </a:lnTo>
                <a:lnTo>
                  <a:pt x="481025" y="16763"/>
                </a:lnTo>
                <a:lnTo>
                  <a:pt x="1895817" y="14859"/>
                </a:lnTo>
                <a:lnTo>
                  <a:pt x="3310597" y="16763"/>
                </a:lnTo>
                <a:lnTo>
                  <a:pt x="3787228" y="18287"/>
                </a:lnTo>
                <a:lnTo>
                  <a:pt x="3791673" y="14350"/>
                </a:lnTo>
                <a:lnTo>
                  <a:pt x="3791292" y="9143"/>
                </a:lnTo>
                <a:lnTo>
                  <a:pt x="3791292" y="39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166" y="3096767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609" y="0"/>
                </a:moveTo>
                <a:lnTo>
                  <a:pt x="3310597" y="1524"/>
                </a:lnTo>
                <a:lnTo>
                  <a:pt x="1895817" y="3429"/>
                </a:lnTo>
                <a:lnTo>
                  <a:pt x="481025" y="1524"/>
                </a:lnTo>
                <a:lnTo>
                  <a:pt x="4038" y="0"/>
                </a:lnTo>
                <a:lnTo>
                  <a:pt x="0" y="3937"/>
                </a:lnTo>
                <a:lnTo>
                  <a:pt x="0" y="13969"/>
                </a:lnTo>
                <a:lnTo>
                  <a:pt x="4038" y="18287"/>
                </a:lnTo>
                <a:lnTo>
                  <a:pt x="481025" y="16510"/>
                </a:lnTo>
                <a:lnTo>
                  <a:pt x="1895817" y="14858"/>
                </a:lnTo>
                <a:lnTo>
                  <a:pt x="3310597" y="16510"/>
                </a:lnTo>
                <a:lnTo>
                  <a:pt x="3787228" y="18287"/>
                </a:lnTo>
                <a:lnTo>
                  <a:pt x="3791673" y="13969"/>
                </a:lnTo>
                <a:lnTo>
                  <a:pt x="3791292" y="8889"/>
                </a:lnTo>
                <a:lnTo>
                  <a:pt x="3791292" y="4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66" y="2252472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609" y="0"/>
                </a:moveTo>
                <a:lnTo>
                  <a:pt x="3310597" y="1524"/>
                </a:lnTo>
                <a:lnTo>
                  <a:pt x="1895817" y="3428"/>
                </a:lnTo>
                <a:lnTo>
                  <a:pt x="481025" y="1524"/>
                </a:lnTo>
                <a:lnTo>
                  <a:pt x="4038" y="0"/>
                </a:lnTo>
                <a:lnTo>
                  <a:pt x="0" y="3937"/>
                </a:lnTo>
                <a:lnTo>
                  <a:pt x="0" y="14096"/>
                </a:lnTo>
                <a:lnTo>
                  <a:pt x="4038" y="18287"/>
                </a:lnTo>
                <a:lnTo>
                  <a:pt x="481025" y="16509"/>
                </a:lnTo>
                <a:lnTo>
                  <a:pt x="952411" y="15875"/>
                </a:lnTo>
                <a:lnTo>
                  <a:pt x="1895817" y="14985"/>
                </a:lnTo>
                <a:lnTo>
                  <a:pt x="3310597" y="16509"/>
                </a:lnTo>
                <a:lnTo>
                  <a:pt x="3787228" y="18287"/>
                </a:lnTo>
                <a:lnTo>
                  <a:pt x="3791673" y="14096"/>
                </a:lnTo>
                <a:lnTo>
                  <a:pt x="3791292" y="9143"/>
                </a:lnTo>
                <a:lnTo>
                  <a:pt x="3791292" y="4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166" y="2532888"/>
            <a:ext cx="3792220" cy="21590"/>
          </a:xfrm>
          <a:custGeom>
            <a:avLst/>
            <a:gdLst/>
            <a:ahLst/>
            <a:cxnLst/>
            <a:rect l="l" t="t" r="r" b="b"/>
            <a:pathLst>
              <a:path w="3792220" h="21589">
                <a:moveTo>
                  <a:pt x="3787228" y="0"/>
                </a:moveTo>
                <a:lnTo>
                  <a:pt x="3310597" y="1778"/>
                </a:lnTo>
                <a:lnTo>
                  <a:pt x="1895817" y="3937"/>
                </a:lnTo>
                <a:lnTo>
                  <a:pt x="481025" y="2159"/>
                </a:lnTo>
                <a:lnTo>
                  <a:pt x="4038" y="0"/>
                </a:lnTo>
                <a:lnTo>
                  <a:pt x="0" y="4699"/>
                </a:lnTo>
                <a:lnTo>
                  <a:pt x="0" y="16637"/>
                </a:lnTo>
                <a:lnTo>
                  <a:pt x="4038" y="21336"/>
                </a:lnTo>
                <a:lnTo>
                  <a:pt x="481025" y="19177"/>
                </a:lnTo>
                <a:lnTo>
                  <a:pt x="952411" y="18415"/>
                </a:lnTo>
                <a:lnTo>
                  <a:pt x="1895817" y="17399"/>
                </a:lnTo>
                <a:lnTo>
                  <a:pt x="3310597" y="19558"/>
                </a:lnTo>
                <a:lnTo>
                  <a:pt x="3787228" y="21336"/>
                </a:lnTo>
                <a:lnTo>
                  <a:pt x="3791673" y="16383"/>
                </a:lnTo>
                <a:lnTo>
                  <a:pt x="3791292" y="10668"/>
                </a:lnTo>
                <a:lnTo>
                  <a:pt x="3791292" y="46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166" y="1972055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228" y="0"/>
                </a:moveTo>
                <a:lnTo>
                  <a:pt x="3310597" y="1905"/>
                </a:lnTo>
                <a:lnTo>
                  <a:pt x="1895817" y="3429"/>
                </a:lnTo>
                <a:lnTo>
                  <a:pt x="481025" y="1905"/>
                </a:lnTo>
                <a:lnTo>
                  <a:pt x="4038" y="0"/>
                </a:lnTo>
                <a:lnTo>
                  <a:pt x="0" y="4318"/>
                </a:lnTo>
                <a:lnTo>
                  <a:pt x="0" y="14097"/>
                </a:lnTo>
                <a:lnTo>
                  <a:pt x="3771" y="18287"/>
                </a:lnTo>
                <a:lnTo>
                  <a:pt x="481025" y="16763"/>
                </a:lnTo>
                <a:lnTo>
                  <a:pt x="1895817" y="14859"/>
                </a:lnTo>
                <a:lnTo>
                  <a:pt x="3310597" y="16763"/>
                </a:lnTo>
                <a:lnTo>
                  <a:pt x="3787228" y="18287"/>
                </a:lnTo>
                <a:lnTo>
                  <a:pt x="3791673" y="14350"/>
                </a:lnTo>
                <a:lnTo>
                  <a:pt x="3791292" y="9143"/>
                </a:lnTo>
                <a:lnTo>
                  <a:pt x="3791292" y="431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166" y="1127759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5">
                <a:moveTo>
                  <a:pt x="3787228" y="0"/>
                </a:moveTo>
                <a:lnTo>
                  <a:pt x="3310597" y="1777"/>
                </a:lnTo>
                <a:lnTo>
                  <a:pt x="1895817" y="3301"/>
                </a:lnTo>
                <a:lnTo>
                  <a:pt x="952411" y="2412"/>
                </a:lnTo>
                <a:lnTo>
                  <a:pt x="481025" y="1777"/>
                </a:lnTo>
                <a:lnTo>
                  <a:pt x="4038" y="0"/>
                </a:lnTo>
                <a:lnTo>
                  <a:pt x="0" y="4190"/>
                </a:lnTo>
                <a:lnTo>
                  <a:pt x="0" y="14097"/>
                </a:lnTo>
                <a:lnTo>
                  <a:pt x="3771" y="18287"/>
                </a:lnTo>
                <a:lnTo>
                  <a:pt x="481025" y="16763"/>
                </a:lnTo>
                <a:lnTo>
                  <a:pt x="1895817" y="14859"/>
                </a:lnTo>
                <a:lnTo>
                  <a:pt x="3310597" y="16763"/>
                </a:lnTo>
                <a:lnTo>
                  <a:pt x="3787228" y="18287"/>
                </a:lnTo>
                <a:lnTo>
                  <a:pt x="3791673" y="14350"/>
                </a:lnTo>
                <a:lnTo>
                  <a:pt x="3791292" y="9143"/>
                </a:lnTo>
                <a:lnTo>
                  <a:pt x="3791292" y="4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166" y="4785359"/>
            <a:ext cx="3792220" cy="21590"/>
          </a:xfrm>
          <a:custGeom>
            <a:avLst/>
            <a:gdLst/>
            <a:ahLst/>
            <a:cxnLst/>
            <a:rect l="l" t="t" r="r" b="b"/>
            <a:pathLst>
              <a:path w="3792220" h="21589">
                <a:moveTo>
                  <a:pt x="3787228" y="0"/>
                </a:moveTo>
                <a:lnTo>
                  <a:pt x="3310597" y="2095"/>
                </a:lnTo>
                <a:lnTo>
                  <a:pt x="1895817" y="4190"/>
                </a:lnTo>
                <a:lnTo>
                  <a:pt x="481025" y="2095"/>
                </a:lnTo>
                <a:lnTo>
                  <a:pt x="4038" y="0"/>
                </a:lnTo>
                <a:lnTo>
                  <a:pt x="0" y="4889"/>
                </a:lnTo>
                <a:lnTo>
                  <a:pt x="0" y="16446"/>
                </a:lnTo>
                <a:lnTo>
                  <a:pt x="4038" y="21335"/>
                </a:lnTo>
                <a:lnTo>
                  <a:pt x="481025" y="19240"/>
                </a:lnTo>
                <a:lnTo>
                  <a:pt x="1895817" y="17144"/>
                </a:lnTo>
                <a:lnTo>
                  <a:pt x="3310597" y="19240"/>
                </a:lnTo>
                <a:lnTo>
                  <a:pt x="3787228" y="21335"/>
                </a:lnTo>
                <a:lnTo>
                  <a:pt x="3791673" y="16446"/>
                </a:lnTo>
                <a:lnTo>
                  <a:pt x="3791292" y="10477"/>
                </a:lnTo>
                <a:lnTo>
                  <a:pt x="3791292" y="48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6632" y="4224566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218" y="0"/>
                </a:moveTo>
                <a:lnTo>
                  <a:pt x="3307968" y="1511"/>
                </a:lnTo>
                <a:lnTo>
                  <a:pt x="1894332" y="3340"/>
                </a:lnTo>
                <a:lnTo>
                  <a:pt x="480694" y="1511"/>
                </a:lnTo>
                <a:lnTo>
                  <a:pt x="4063" y="0"/>
                </a:lnTo>
                <a:lnTo>
                  <a:pt x="0" y="3936"/>
                </a:lnTo>
                <a:lnTo>
                  <a:pt x="0" y="14262"/>
                </a:lnTo>
                <a:lnTo>
                  <a:pt x="4063" y="18211"/>
                </a:lnTo>
                <a:lnTo>
                  <a:pt x="480694" y="16395"/>
                </a:lnTo>
                <a:lnTo>
                  <a:pt x="1894332" y="14871"/>
                </a:lnTo>
                <a:lnTo>
                  <a:pt x="3307968" y="16700"/>
                </a:lnTo>
                <a:lnTo>
                  <a:pt x="3784218" y="18211"/>
                </a:lnTo>
                <a:lnTo>
                  <a:pt x="3788664" y="13969"/>
                </a:lnTo>
                <a:lnTo>
                  <a:pt x="3788283" y="9105"/>
                </a:lnTo>
                <a:lnTo>
                  <a:pt x="3788283" y="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6632" y="4504981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218" y="0"/>
                </a:moveTo>
                <a:lnTo>
                  <a:pt x="3307968" y="1511"/>
                </a:lnTo>
                <a:lnTo>
                  <a:pt x="1894332" y="3340"/>
                </a:lnTo>
                <a:lnTo>
                  <a:pt x="480694" y="1816"/>
                </a:lnTo>
                <a:lnTo>
                  <a:pt x="4063" y="0"/>
                </a:lnTo>
                <a:lnTo>
                  <a:pt x="0" y="4241"/>
                </a:lnTo>
                <a:lnTo>
                  <a:pt x="0" y="14300"/>
                </a:lnTo>
                <a:lnTo>
                  <a:pt x="4063" y="18249"/>
                </a:lnTo>
                <a:lnTo>
                  <a:pt x="480694" y="16725"/>
                </a:lnTo>
                <a:lnTo>
                  <a:pt x="1894332" y="14909"/>
                </a:lnTo>
                <a:lnTo>
                  <a:pt x="3307968" y="16725"/>
                </a:lnTo>
                <a:lnTo>
                  <a:pt x="3784218" y="18249"/>
                </a:lnTo>
                <a:lnTo>
                  <a:pt x="3788664" y="14300"/>
                </a:lnTo>
                <a:lnTo>
                  <a:pt x="3788283" y="9105"/>
                </a:lnTo>
                <a:lnTo>
                  <a:pt x="3788283" y="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6632" y="3377183"/>
            <a:ext cx="3789045" cy="21590"/>
          </a:xfrm>
          <a:custGeom>
            <a:avLst/>
            <a:gdLst/>
            <a:ahLst/>
            <a:cxnLst/>
            <a:rect l="l" t="t" r="r" b="b"/>
            <a:pathLst>
              <a:path w="3789045" h="21589">
                <a:moveTo>
                  <a:pt x="3784218" y="0"/>
                </a:moveTo>
                <a:lnTo>
                  <a:pt x="3307968" y="1777"/>
                </a:lnTo>
                <a:lnTo>
                  <a:pt x="1894332" y="3937"/>
                </a:lnTo>
                <a:lnTo>
                  <a:pt x="951738" y="2539"/>
                </a:lnTo>
                <a:lnTo>
                  <a:pt x="480694" y="2158"/>
                </a:lnTo>
                <a:lnTo>
                  <a:pt x="4063" y="0"/>
                </a:lnTo>
                <a:lnTo>
                  <a:pt x="0" y="4571"/>
                </a:lnTo>
                <a:lnTo>
                  <a:pt x="0" y="16763"/>
                </a:lnTo>
                <a:lnTo>
                  <a:pt x="4063" y="21335"/>
                </a:lnTo>
                <a:lnTo>
                  <a:pt x="480694" y="19176"/>
                </a:lnTo>
                <a:lnTo>
                  <a:pt x="1894332" y="17398"/>
                </a:lnTo>
                <a:lnTo>
                  <a:pt x="3307968" y="19557"/>
                </a:lnTo>
                <a:lnTo>
                  <a:pt x="3784218" y="21335"/>
                </a:lnTo>
                <a:lnTo>
                  <a:pt x="3788664" y="16382"/>
                </a:lnTo>
                <a:lnTo>
                  <a:pt x="3788283" y="10667"/>
                </a:lnTo>
                <a:lnTo>
                  <a:pt x="3788283" y="457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6632" y="2252472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599" y="0"/>
                </a:moveTo>
                <a:lnTo>
                  <a:pt x="3307968" y="1524"/>
                </a:lnTo>
                <a:lnTo>
                  <a:pt x="1894332" y="3428"/>
                </a:lnTo>
                <a:lnTo>
                  <a:pt x="480694" y="1524"/>
                </a:lnTo>
                <a:lnTo>
                  <a:pt x="4063" y="0"/>
                </a:lnTo>
                <a:lnTo>
                  <a:pt x="0" y="3937"/>
                </a:lnTo>
                <a:lnTo>
                  <a:pt x="0" y="14096"/>
                </a:lnTo>
                <a:lnTo>
                  <a:pt x="4063" y="18287"/>
                </a:lnTo>
                <a:lnTo>
                  <a:pt x="480694" y="16509"/>
                </a:lnTo>
                <a:lnTo>
                  <a:pt x="951738" y="15875"/>
                </a:lnTo>
                <a:lnTo>
                  <a:pt x="1894332" y="14985"/>
                </a:lnTo>
                <a:lnTo>
                  <a:pt x="3307968" y="16509"/>
                </a:lnTo>
                <a:lnTo>
                  <a:pt x="3784218" y="18287"/>
                </a:lnTo>
                <a:lnTo>
                  <a:pt x="3788664" y="14096"/>
                </a:lnTo>
                <a:lnTo>
                  <a:pt x="3788283" y="9143"/>
                </a:lnTo>
                <a:lnTo>
                  <a:pt x="3788283" y="4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6632" y="2532888"/>
            <a:ext cx="3789045" cy="21590"/>
          </a:xfrm>
          <a:custGeom>
            <a:avLst/>
            <a:gdLst/>
            <a:ahLst/>
            <a:cxnLst/>
            <a:rect l="l" t="t" r="r" b="b"/>
            <a:pathLst>
              <a:path w="3789045" h="21589">
                <a:moveTo>
                  <a:pt x="3784218" y="0"/>
                </a:moveTo>
                <a:lnTo>
                  <a:pt x="3307968" y="1778"/>
                </a:lnTo>
                <a:lnTo>
                  <a:pt x="1894332" y="3937"/>
                </a:lnTo>
                <a:lnTo>
                  <a:pt x="480694" y="2159"/>
                </a:lnTo>
                <a:lnTo>
                  <a:pt x="4063" y="0"/>
                </a:lnTo>
                <a:lnTo>
                  <a:pt x="0" y="4699"/>
                </a:lnTo>
                <a:lnTo>
                  <a:pt x="0" y="16637"/>
                </a:lnTo>
                <a:lnTo>
                  <a:pt x="4063" y="21336"/>
                </a:lnTo>
                <a:lnTo>
                  <a:pt x="480694" y="19177"/>
                </a:lnTo>
                <a:lnTo>
                  <a:pt x="951738" y="18415"/>
                </a:lnTo>
                <a:lnTo>
                  <a:pt x="1894332" y="17399"/>
                </a:lnTo>
                <a:lnTo>
                  <a:pt x="3307968" y="19558"/>
                </a:lnTo>
                <a:lnTo>
                  <a:pt x="3784218" y="21336"/>
                </a:lnTo>
                <a:lnTo>
                  <a:pt x="3788664" y="16383"/>
                </a:lnTo>
                <a:lnTo>
                  <a:pt x="3788283" y="10668"/>
                </a:lnTo>
                <a:lnTo>
                  <a:pt x="3788283" y="46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6632" y="1972055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218" y="0"/>
                </a:moveTo>
                <a:lnTo>
                  <a:pt x="3307968" y="1905"/>
                </a:lnTo>
                <a:lnTo>
                  <a:pt x="1894332" y="3429"/>
                </a:lnTo>
                <a:lnTo>
                  <a:pt x="480694" y="1905"/>
                </a:lnTo>
                <a:lnTo>
                  <a:pt x="4063" y="0"/>
                </a:lnTo>
                <a:lnTo>
                  <a:pt x="0" y="4318"/>
                </a:lnTo>
                <a:lnTo>
                  <a:pt x="0" y="14097"/>
                </a:lnTo>
                <a:lnTo>
                  <a:pt x="3809" y="18287"/>
                </a:lnTo>
                <a:lnTo>
                  <a:pt x="480694" y="16763"/>
                </a:lnTo>
                <a:lnTo>
                  <a:pt x="1894332" y="14859"/>
                </a:lnTo>
                <a:lnTo>
                  <a:pt x="3307968" y="16763"/>
                </a:lnTo>
                <a:lnTo>
                  <a:pt x="3784218" y="18287"/>
                </a:lnTo>
                <a:lnTo>
                  <a:pt x="3788664" y="14350"/>
                </a:lnTo>
                <a:lnTo>
                  <a:pt x="3788283" y="9143"/>
                </a:lnTo>
                <a:lnTo>
                  <a:pt x="3788283" y="431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6632" y="1127759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5">
                <a:moveTo>
                  <a:pt x="3784218" y="0"/>
                </a:moveTo>
                <a:lnTo>
                  <a:pt x="3307968" y="1777"/>
                </a:lnTo>
                <a:lnTo>
                  <a:pt x="1894332" y="3301"/>
                </a:lnTo>
                <a:lnTo>
                  <a:pt x="951738" y="2412"/>
                </a:lnTo>
                <a:lnTo>
                  <a:pt x="480694" y="1777"/>
                </a:lnTo>
                <a:lnTo>
                  <a:pt x="4063" y="0"/>
                </a:lnTo>
                <a:lnTo>
                  <a:pt x="0" y="4190"/>
                </a:lnTo>
                <a:lnTo>
                  <a:pt x="0" y="14097"/>
                </a:lnTo>
                <a:lnTo>
                  <a:pt x="3809" y="18287"/>
                </a:lnTo>
                <a:lnTo>
                  <a:pt x="480694" y="16763"/>
                </a:lnTo>
                <a:lnTo>
                  <a:pt x="1894332" y="14859"/>
                </a:lnTo>
                <a:lnTo>
                  <a:pt x="3307968" y="16763"/>
                </a:lnTo>
                <a:lnTo>
                  <a:pt x="3784218" y="18287"/>
                </a:lnTo>
                <a:lnTo>
                  <a:pt x="3788664" y="14350"/>
                </a:lnTo>
                <a:lnTo>
                  <a:pt x="3788283" y="9143"/>
                </a:lnTo>
                <a:lnTo>
                  <a:pt x="3788283" y="4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6632" y="4785359"/>
            <a:ext cx="3789045" cy="21590"/>
          </a:xfrm>
          <a:custGeom>
            <a:avLst/>
            <a:gdLst/>
            <a:ahLst/>
            <a:cxnLst/>
            <a:rect l="l" t="t" r="r" b="b"/>
            <a:pathLst>
              <a:path w="3789045" h="21589">
                <a:moveTo>
                  <a:pt x="3784218" y="0"/>
                </a:moveTo>
                <a:lnTo>
                  <a:pt x="3307968" y="2095"/>
                </a:lnTo>
                <a:lnTo>
                  <a:pt x="1894332" y="4190"/>
                </a:lnTo>
                <a:lnTo>
                  <a:pt x="480694" y="2095"/>
                </a:lnTo>
                <a:lnTo>
                  <a:pt x="4063" y="0"/>
                </a:lnTo>
                <a:lnTo>
                  <a:pt x="0" y="4889"/>
                </a:lnTo>
                <a:lnTo>
                  <a:pt x="0" y="16446"/>
                </a:lnTo>
                <a:lnTo>
                  <a:pt x="4063" y="21335"/>
                </a:lnTo>
                <a:lnTo>
                  <a:pt x="480694" y="19240"/>
                </a:lnTo>
                <a:lnTo>
                  <a:pt x="1894332" y="17144"/>
                </a:lnTo>
                <a:lnTo>
                  <a:pt x="3307968" y="19240"/>
                </a:lnTo>
                <a:lnTo>
                  <a:pt x="3784218" y="21335"/>
                </a:lnTo>
                <a:lnTo>
                  <a:pt x="3788664" y="16446"/>
                </a:lnTo>
                <a:lnTo>
                  <a:pt x="3788283" y="10477"/>
                </a:lnTo>
                <a:lnTo>
                  <a:pt x="3788283" y="48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8388" y="536447"/>
            <a:ext cx="4516120" cy="9525"/>
          </a:xfrm>
          <a:custGeom>
            <a:avLst/>
            <a:gdLst/>
            <a:ahLst/>
            <a:cxnLst/>
            <a:rect l="l" t="t" r="r" b="b"/>
            <a:pathLst>
              <a:path w="4516120" h="9525">
                <a:moveTo>
                  <a:pt x="0" y="9144"/>
                </a:moveTo>
                <a:lnTo>
                  <a:pt x="4515612" y="9144"/>
                </a:lnTo>
                <a:lnTo>
                  <a:pt x="451561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7744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8703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89576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3584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536447"/>
            <a:ext cx="4515485" cy="9525"/>
          </a:xfrm>
          <a:custGeom>
            <a:avLst/>
            <a:gdLst/>
            <a:ahLst/>
            <a:cxnLst/>
            <a:rect l="l" t="t" r="r" b="b"/>
            <a:pathLst>
              <a:path w="4515485" h="9525">
                <a:moveTo>
                  <a:pt x="4515358" y="0"/>
                </a:moveTo>
                <a:lnTo>
                  <a:pt x="0" y="0"/>
                </a:lnTo>
                <a:lnTo>
                  <a:pt x="0" y="9144"/>
                </a:lnTo>
                <a:lnTo>
                  <a:pt x="4515358" y="9144"/>
                </a:lnTo>
                <a:lnTo>
                  <a:pt x="4515358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6165" y="926591"/>
            <a:ext cx="2903855" cy="173990"/>
          </a:xfrm>
          <a:custGeom>
            <a:avLst/>
            <a:gdLst/>
            <a:ahLst/>
            <a:cxnLst/>
            <a:rect l="l" t="t" r="r" b="b"/>
            <a:pathLst>
              <a:path w="2903854" h="173990">
                <a:moveTo>
                  <a:pt x="2903499" y="74930"/>
                </a:moveTo>
                <a:lnTo>
                  <a:pt x="2853931" y="38061"/>
                </a:lnTo>
                <a:lnTo>
                  <a:pt x="2815488" y="29718"/>
                </a:lnTo>
                <a:lnTo>
                  <a:pt x="2772003" y="24345"/>
                </a:lnTo>
                <a:lnTo>
                  <a:pt x="2724086" y="20815"/>
                </a:lnTo>
                <a:lnTo>
                  <a:pt x="2719209" y="20637"/>
                </a:lnTo>
                <a:lnTo>
                  <a:pt x="2700121" y="11201"/>
                </a:lnTo>
                <a:lnTo>
                  <a:pt x="2639466" y="0"/>
                </a:lnTo>
                <a:lnTo>
                  <a:pt x="2382583" y="1117"/>
                </a:lnTo>
                <a:lnTo>
                  <a:pt x="2126259" y="3708"/>
                </a:lnTo>
                <a:lnTo>
                  <a:pt x="1870532" y="7785"/>
                </a:lnTo>
                <a:lnTo>
                  <a:pt x="1615414" y="13322"/>
                </a:lnTo>
                <a:lnTo>
                  <a:pt x="1360970" y="20345"/>
                </a:lnTo>
                <a:lnTo>
                  <a:pt x="1107224" y="28841"/>
                </a:lnTo>
                <a:lnTo>
                  <a:pt x="854214" y="38798"/>
                </a:lnTo>
                <a:lnTo>
                  <a:pt x="601980" y="50215"/>
                </a:lnTo>
                <a:lnTo>
                  <a:pt x="350558" y="63093"/>
                </a:lnTo>
                <a:lnTo>
                  <a:pt x="99974" y="77431"/>
                </a:lnTo>
                <a:lnTo>
                  <a:pt x="0" y="83566"/>
                </a:lnTo>
                <a:lnTo>
                  <a:pt x="3987" y="95554"/>
                </a:lnTo>
                <a:lnTo>
                  <a:pt x="30721" y="113868"/>
                </a:lnTo>
                <a:lnTo>
                  <a:pt x="22948" y="126593"/>
                </a:lnTo>
                <a:lnTo>
                  <a:pt x="81267" y="163626"/>
                </a:lnTo>
                <a:lnTo>
                  <a:pt x="120688" y="170992"/>
                </a:lnTo>
                <a:lnTo>
                  <a:pt x="166420" y="173736"/>
                </a:lnTo>
                <a:lnTo>
                  <a:pt x="177114" y="173596"/>
                </a:lnTo>
                <a:lnTo>
                  <a:pt x="187985" y="173151"/>
                </a:lnTo>
                <a:lnTo>
                  <a:pt x="199009" y="172402"/>
                </a:lnTo>
                <a:lnTo>
                  <a:pt x="210134" y="171323"/>
                </a:lnTo>
                <a:lnTo>
                  <a:pt x="258711" y="166103"/>
                </a:lnTo>
                <a:lnTo>
                  <a:pt x="357212" y="157035"/>
                </a:lnTo>
                <a:lnTo>
                  <a:pt x="457276" y="149669"/>
                </a:lnTo>
                <a:lnTo>
                  <a:pt x="558698" y="143776"/>
                </a:lnTo>
                <a:lnTo>
                  <a:pt x="712825" y="137248"/>
                </a:lnTo>
                <a:lnTo>
                  <a:pt x="2586253" y="102997"/>
                </a:lnTo>
                <a:lnTo>
                  <a:pt x="2677312" y="104140"/>
                </a:lnTo>
                <a:lnTo>
                  <a:pt x="2686329" y="104140"/>
                </a:lnTo>
                <a:lnTo>
                  <a:pt x="2702458" y="103886"/>
                </a:lnTo>
                <a:lnTo>
                  <a:pt x="2720530" y="106603"/>
                </a:lnTo>
                <a:lnTo>
                  <a:pt x="2739618" y="108585"/>
                </a:lnTo>
                <a:lnTo>
                  <a:pt x="2759583" y="109816"/>
                </a:lnTo>
                <a:lnTo>
                  <a:pt x="2780309" y="110236"/>
                </a:lnTo>
                <a:lnTo>
                  <a:pt x="2786532" y="110236"/>
                </a:lnTo>
                <a:lnTo>
                  <a:pt x="2792882" y="110109"/>
                </a:lnTo>
                <a:lnTo>
                  <a:pt x="2799232" y="109855"/>
                </a:lnTo>
                <a:lnTo>
                  <a:pt x="2806217" y="109855"/>
                </a:lnTo>
                <a:lnTo>
                  <a:pt x="2813202" y="109347"/>
                </a:lnTo>
                <a:lnTo>
                  <a:pt x="2817774" y="109347"/>
                </a:lnTo>
                <a:lnTo>
                  <a:pt x="2850337" y="105803"/>
                </a:lnTo>
                <a:lnTo>
                  <a:pt x="2857271" y="103886"/>
                </a:lnTo>
                <a:lnTo>
                  <a:pt x="2860484" y="102997"/>
                </a:lnTo>
                <a:lnTo>
                  <a:pt x="2875089" y="98971"/>
                </a:lnTo>
                <a:lnTo>
                  <a:pt x="2892006" y="90284"/>
                </a:lnTo>
                <a:lnTo>
                  <a:pt x="2901086" y="81153"/>
                </a:lnTo>
                <a:lnTo>
                  <a:pt x="2903499" y="74930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sz="half" idx="2"/>
          </p:nvPr>
        </p:nvSpPr>
        <p:spPr>
          <a:xfrm>
            <a:off x="131521" y="1201660"/>
            <a:ext cx="407860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65270" algn="l"/>
              </a:tabLst>
            </a:pPr>
            <a:r>
              <a:rPr lang="pt-BR" sz="2400" u="heavy" spc="-45" dirty="0">
                <a:uFill>
                  <a:solidFill>
                    <a:srgbClr val="D9D9D9"/>
                  </a:solidFill>
                </a:uFill>
              </a:rPr>
              <a:t>Convidar as comunidades de fé e pessoas de boa 	 vontade a pensarem, avaliarem e identificarem caminhos para superar as polarizações e violências 	 através do diálogo amoroso, testemunhando a unidade na diversidade </a:t>
            </a:r>
            <a:r>
              <a:rPr sz="2400" u="heavy" spc="-45" dirty="0" smtClean="0">
                <a:uFill>
                  <a:solidFill>
                    <a:srgbClr val="D9D9D9"/>
                  </a:solidFill>
                </a:uFill>
              </a:rPr>
              <a:t>	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1264412" y="3436340"/>
            <a:ext cx="1539240" cy="387350"/>
          </a:xfrm>
          <a:custGeom>
            <a:avLst/>
            <a:gdLst/>
            <a:ahLst/>
            <a:cxnLst/>
            <a:rect l="l" t="t" r="r" b="b"/>
            <a:pathLst>
              <a:path w="1539239" h="387350">
                <a:moveTo>
                  <a:pt x="1539201" y="219189"/>
                </a:moveTo>
                <a:lnTo>
                  <a:pt x="1521447" y="148780"/>
                </a:lnTo>
                <a:lnTo>
                  <a:pt x="1482483" y="104787"/>
                </a:lnTo>
                <a:lnTo>
                  <a:pt x="1459458" y="92506"/>
                </a:lnTo>
                <a:lnTo>
                  <a:pt x="1444421" y="45504"/>
                </a:lnTo>
                <a:lnTo>
                  <a:pt x="1370304" y="16510"/>
                </a:lnTo>
                <a:lnTo>
                  <a:pt x="1319834" y="12357"/>
                </a:lnTo>
                <a:lnTo>
                  <a:pt x="1269352" y="8813"/>
                </a:lnTo>
                <a:lnTo>
                  <a:pt x="1218844" y="5867"/>
                </a:lnTo>
                <a:lnTo>
                  <a:pt x="1168311" y="3505"/>
                </a:lnTo>
                <a:lnTo>
                  <a:pt x="1117752" y="1739"/>
                </a:lnTo>
                <a:lnTo>
                  <a:pt x="1067181" y="571"/>
                </a:lnTo>
                <a:lnTo>
                  <a:pt x="1016596" y="0"/>
                </a:lnTo>
                <a:lnTo>
                  <a:pt x="965987" y="12"/>
                </a:lnTo>
                <a:lnTo>
                  <a:pt x="915365" y="622"/>
                </a:lnTo>
                <a:lnTo>
                  <a:pt x="864730" y="1828"/>
                </a:lnTo>
                <a:lnTo>
                  <a:pt x="814070" y="3619"/>
                </a:lnTo>
                <a:lnTo>
                  <a:pt x="763409" y="6007"/>
                </a:lnTo>
                <a:lnTo>
                  <a:pt x="712724" y="8991"/>
                </a:lnTo>
                <a:lnTo>
                  <a:pt x="662038" y="12547"/>
                </a:lnTo>
                <a:lnTo>
                  <a:pt x="611339" y="16713"/>
                </a:lnTo>
                <a:lnTo>
                  <a:pt x="560628" y="21463"/>
                </a:lnTo>
                <a:lnTo>
                  <a:pt x="509905" y="26797"/>
                </a:lnTo>
                <a:lnTo>
                  <a:pt x="459181" y="32727"/>
                </a:lnTo>
                <a:lnTo>
                  <a:pt x="408444" y="39243"/>
                </a:lnTo>
                <a:lnTo>
                  <a:pt x="357708" y="46355"/>
                </a:lnTo>
                <a:lnTo>
                  <a:pt x="306959" y="54051"/>
                </a:lnTo>
                <a:lnTo>
                  <a:pt x="256222" y="62331"/>
                </a:lnTo>
                <a:lnTo>
                  <a:pt x="205473" y="71196"/>
                </a:lnTo>
                <a:lnTo>
                  <a:pt x="154724" y="80657"/>
                </a:lnTo>
                <a:lnTo>
                  <a:pt x="103974" y="90703"/>
                </a:lnTo>
                <a:lnTo>
                  <a:pt x="53213" y="101333"/>
                </a:lnTo>
                <a:lnTo>
                  <a:pt x="2476" y="112547"/>
                </a:lnTo>
                <a:lnTo>
                  <a:pt x="38" y="136080"/>
                </a:lnTo>
                <a:lnTo>
                  <a:pt x="6337" y="189026"/>
                </a:lnTo>
                <a:lnTo>
                  <a:pt x="10121" y="207035"/>
                </a:lnTo>
                <a:lnTo>
                  <a:pt x="6096" y="215773"/>
                </a:lnTo>
                <a:lnTo>
                  <a:pt x="0" y="259359"/>
                </a:lnTo>
                <a:lnTo>
                  <a:pt x="3733" y="303872"/>
                </a:lnTo>
                <a:lnTo>
                  <a:pt x="16116" y="343623"/>
                </a:lnTo>
                <a:lnTo>
                  <a:pt x="36004" y="372897"/>
                </a:lnTo>
                <a:lnTo>
                  <a:pt x="62230" y="385978"/>
                </a:lnTo>
                <a:lnTo>
                  <a:pt x="69723" y="386740"/>
                </a:lnTo>
                <a:lnTo>
                  <a:pt x="77724" y="385470"/>
                </a:lnTo>
                <a:lnTo>
                  <a:pt x="85979" y="381533"/>
                </a:lnTo>
                <a:lnTo>
                  <a:pt x="132727" y="361353"/>
                </a:lnTo>
                <a:lnTo>
                  <a:pt x="179743" y="345084"/>
                </a:lnTo>
                <a:lnTo>
                  <a:pt x="226974" y="332371"/>
                </a:lnTo>
                <a:lnTo>
                  <a:pt x="274383" y="322808"/>
                </a:lnTo>
                <a:lnTo>
                  <a:pt x="321945" y="316014"/>
                </a:lnTo>
                <a:lnTo>
                  <a:pt x="369608" y="311581"/>
                </a:lnTo>
                <a:lnTo>
                  <a:pt x="417347" y="309130"/>
                </a:lnTo>
                <a:lnTo>
                  <a:pt x="465124" y="308279"/>
                </a:lnTo>
                <a:lnTo>
                  <a:pt x="512889" y="308622"/>
                </a:lnTo>
                <a:lnTo>
                  <a:pt x="703224" y="314236"/>
                </a:lnTo>
                <a:lnTo>
                  <a:pt x="1278763" y="318668"/>
                </a:lnTo>
                <a:lnTo>
                  <a:pt x="1299133" y="319239"/>
                </a:lnTo>
                <a:lnTo>
                  <a:pt x="1339850" y="319633"/>
                </a:lnTo>
                <a:lnTo>
                  <a:pt x="1360170" y="320192"/>
                </a:lnTo>
                <a:lnTo>
                  <a:pt x="1407922" y="328447"/>
                </a:lnTo>
                <a:lnTo>
                  <a:pt x="1417320" y="329336"/>
                </a:lnTo>
                <a:lnTo>
                  <a:pt x="1421257" y="329336"/>
                </a:lnTo>
                <a:lnTo>
                  <a:pt x="1429981" y="338023"/>
                </a:lnTo>
                <a:lnTo>
                  <a:pt x="1439430" y="344830"/>
                </a:lnTo>
                <a:lnTo>
                  <a:pt x="1449552" y="349554"/>
                </a:lnTo>
                <a:lnTo>
                  <a:pt x="1460373" y="351942"/>
                </a:lnTo>
                <a:lnTo>
                  <a:pt x="1463675" y="352323"/>
                </a:lnTo>
                <a:lnTo>
                  <a:pt x="1466977" y="352323"/>
                </a:lnTo>
                <a:lnTo>
                  <a:pt x="1470406" y="351942"/>
                </a:lnTo>
                <a:lnTo>
                  <a:pt x="1474089" y="352323"/>
                </a:lnTo>
                <a:lnTo>
                  <a:pt x="1475155" y="351942"/>
                </a:lnTo>
                <a:lnTo>
                  <a:pt x="1478026" y="350926"/>
                </a:lnTo>
                <a:lnTo>
                  <a:pt x="1480439" y="351180"/>
                </a:lnTo>
                <a:lnTo>
                  <a:pt x="1480997" y="350926"/>
                </a:lnTo>
                <a:lnTo>
                  <a:pt x="1498663" y="342976"/>
                </a:lnTo>
                <a:lnTo>
                  <a:pt x="1513814" y="324866"/>
                </a:lnTo>
                <a:lnTo>
                  <a:pt x="1521841" y="308279"/>
                </a:lnTo>
                <a:lnTo>
                  <a:pt x="1525422" y="300888"/>
                </a:lnTo>
                <a:lnTo>
                  <a:pt x="1533017" y="275107"/>
                </a:lnTo>
                <a:lnTo>
                  <a:pt x="1536192" y="257200"/>
                </a:lnTo>
                <a:lnTo>
                  <a:pt x="1539201" y="219189"/>
                </a:lnTo>
                <a:close/>
              </a:path>
            </a:pathLst>
          </a:custGeom>
          <a:solidFill>
            <a:srgbClr val="FFD300">
              <a:alpha val="172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9680" y="3347834"/>
            <a:ext cx="1532255" cy="432434"/>
          </a:xfrm>
          <a:custGeom>
            <a:avLst/>
            <a:gdLst/>
            <a:ahLst/>
            <a:cxnLst/>
            <a:rect l="l" t="t" r="r" b="b"/>
            <a:pathLst>
              <a:path w="1532254" h="432435">
                <a:moveTo>
                  <a:pt x="1531975" y="259854"/>
                </a:moveTo>
                <a:lnTo>
                  <a:pt x="1528559" y="216979"/>
                </a:lnTo>
                <a:lnTo>
                  <a:pt x="1518081" y="178663"/>
                </a:lnTo>
                <a:lnTo>
                  <a:pt x="1481683" y="127546"/>
                </a:lnTo>
                <a:lnTo>
                  <a:pt x="1459395" y="113080"/>
                </a:lnTo>
                <a:lnTo>
                  <a:pt x="1457198" y="97853"/>
                </a:lnTo>
                <a:lnTo>
                  <a:pt x="1443786" y="51206"/>
                </a:lnTo>
                <a:lnTo>
                  <a:pt x="1374762" y="24485"/>
                </a:lnTo>
                <a:lnTo>
                  <a:pt x="1324825" y="19037"/>
                </a:lnTo>
                <a:lnTo>
                  <a:pt x="1274838" y="14274"/>
                </a:lnTo>
                <a:lnTo>
                  <a:pt x="1224800" y="10185"/>
                </a:lnTo>
                <a:lnTo>
                  <a:pt x="1174711" y="6781"/>
                </a:lnTo>
                <a:lnTo>
                  <a:pt x="1124559" y="4064"/>
                </a:lnTo>
                <a:lnTo>
                  <a:pt x="1074356" y="2032"/>
                </a:lnTo>
                <a:lnTo>
                  <a:pt x="1024115" y="673"/>
                </a:lnTo>
                <a:lnTo>
                  <a:pt x="973810" y="0"/>
                </a:lnTo>
                <a:lnTo>
                  <a:pt x="923467" y="0"/>
                </a:lnTo>
                <a:lnTo>
                  <a:pt x="873061" y="685"/>
                </a:lnTo>
                <a:lnTo>
                  <a:pt x="822629" y="2044"/>
                </a:lnTo>
                <a:lnTo>
                  <a:pt x="772134" y="4089"/>
                </a:lnTo>
                <a:lnTo>
                  <a:pt x="721601" y="6807"/>
                </a:lnTo>
                <a:lnTo>
                  <a:pt x="671029" y="10210"/>
                </a:lnTo>
                <a:lnTo>
                  <a:pt x="620407" y="14287"/>
                </a:lnTo>
                <a:lnTo>
                  <a:pt x="569747" y="19050"/>
                </a:lnTo>
                <a:lnTo>
                  <a:pt x="519049" y="24485"/>
                </a:lnTo>
                <a:lnTo>
                  <a:pt x="468312" y="30594"/>
                </a:lnTo>
                <a:lnTo>
                  <a:pt x="417537" y="37376"/>
                </a:lnTo>
                <a:lnTo>
                  <a:pt x="366725" y="44843"/>
                </a:lnTo>
                <a:lnTo>
                  <a:pt x="315887" y="52984"/>
                </a:lnTo>
                <a:lnTo>
                  <a:pt x="264998" y="61798"/>
                </a:lnTo>
                <a:lnTo>
                  <a:pt x="214083" y="71285"/>
                </a:lnTo>
                <a:lnTo>
                  <a:pt x="163131" y="81445"/>
                </a:lnTo>
                <a:lnTo>
                  <a:pt x="112153" y="92278"/>
                </a:lnTo>
                <a:lnTo>
                  <a:pt x="61137" y="103784"/>
                </a:lnTo>
                <a:lnTo>
                  <a:pt x="10109" y="115963"/>
                </a:lnTo>
                <a:lnTo>
                  <a:pt x="6540" y="135547"/>
                </a:lnTo>
                <a:lnTo>
                  <a:pt x="8026" y="181267"/>
                </a:lnTo>
                <a:lnTo>
                  <a:pt x="12573" y="225323"/>
                </a:lnTo>
                <a:lnTo>
                  <a:pt x="8369" y="234721"/>
                </a:lnTo>
                <a:lnTo>
                  <a:pt x="0" y="284734"/>
                </a:lnTo>
                <a:lnTo>
                  <a:pt x="1346" y="335965"/>
                </a:lnTo>
                <a:lnTo>
                  <a:pt x="11531" y="381838"/>
                </a:lnTo>
                <a:lnTo>
                  <a:pt x="29718" y="415759"/>
                </a:lnTo>
                <a:lnTo>
                  <a:pt x="55067" y="431177"/>
                </a:lnTo>
                <a:lnTo>
                  <a:pt x="62433" y="432193"/>
                </a:lnTo>
                <a:lnTo>
                  <a:pt x="70434" y="430796"/>
                </a:lnTo>
                <a:lnTo>
                  <a:pt x="79070" y="426351"/>
                </a:lnTo>
                <a:lnTo>
                  <a:pt x="126580" y="403809"/>
                </a:lnTo>
                <a:lnTo>
                  <a:pt x="174142" y="385787"/>
                </a:lnTo>
                <a:lnTo>
                  <a:pt x="221742" y="371830"/>
                </a:lnTo>
                <a:lnTo>
                  <a:pt x="269354" y="361492"/>
                </a:lnTo>
                <a:lnTo>
                  <a:pt x="316966" y="354342"/>
                </a:lnTo>
                <a:lnTo>
                  <a:pt x="364566" y="349897"/>
                </a:lnTo>
                <a:lnTo>
                  <a:pt x="412140" y="347738"/>
                </a:lnTo>
                <a:lnTo>
                  <a:pt x="473697" y="347726"/>
                </a:lnTo>
                <a:lnTo>
                  <a:pt x="507123" y="348462"/>
                </a:lnTo>
                <a:lnTo>
                  <a:pt x="696087" y="357454"/>
                </a:lnTo>
                <a:lnTo>
                  <a:pt x="794893" y="360337"/>
                </a:lnTo>
                <a:lnTo>
                  <a:pt x="1267917" y="370598"/>
                </a:lnTo>
                <a:lnTo>
                  <a:pt x="1288122" y="371525"/>
                </a:lnTo>
                <a:lnTo>
                  <a:pt x="1328597" y="372605"/>
                </a:lnTo>
                <a:lnTo>
                  <a:pt x="1348816" y="373519"/>
                </a:lnTo>
                <a:lnTo>
                  <a:pt x="1354556" y="374878"/>
                </a:lnTo>
                <a:lnTo>
                  <a:pt x="1365872" y="377698"/>
                </a:lnTo>
                <a:lnTo>
                  <a:pt x="1380401" y="380974"/>
                </a:lnTo>
                <a:lnTo>
                  <a:pt x="1395793" y="383679"/>
                </a:lnTo>
                <a:lnTo>
                  <a:pt x="1400492" y="384314"/>
                </a:lnTo>
                <a:lnTo>
                  <a:pt x="1404950" y="384695"/>
                </a:lnTo>
                <a:lnTo>
                  <a:pt x="1409014" y="384822"/>
                </a:lnTo>
                <a:lnTo>
                  <a:pt x="1417167" y="394906"/>
                </a:lnTo>
                <a:lnTo>
                  <a:pt x="1426184" y="402856"/>
                </a:lnTo>
                <a:lnTo>
                  <a:pt x="1436014" y="408444"/>
                </a:lnTo>
                <a:lnTo>
                  <a:pt x="1446593" y="411365"/>
                </a:lnTo>
                <a:lnTo>
                  <a:pt x="1449908" y="411873"/>
                </a:lnTo>
                <a:lnTo>
                  <a:pt x="1453210" y="411873"/>
                </a:lnTo>
                <a:lnTo>
                  <a:pt x="1456639" y="411492"/>
                </a:lnTo>
                <a:lnTo>
                  <a:pt x="1460322" y="412127"/>
                </a:lnTo>
                <a:lnTo>
                  <a:pt x="1461782" y="411492"/>
                </a:lnTo>
                <a:lnTo>
                  <a:pt x="1464119" y="410476"/>
                </a:lnTo>
                <a:lnTo>
                  <a:pt x="1466545" y="410857"/>
                </a:lnTo>
                <a:lnTo>
                  <a:pt x="1467307" y="410476"/>
                </a:lnTo>
                <a:lnTo>
                  <a:pt x="1485176" y="401612"/>
                </a:lnTo>
                <a:lnTo>
                  <a:pt x="1501216" y="380974"/>
                </a:lnTo>
                <a:lnTo>
                  <a:pt x="1514005" y="353593"/>
                </a:lnTo>
                <a:lnTo>
                  <a:pt x="1515872" y="347408"/>
                </a:lnTo>
                <a:lnTo>
                  <a:pt x="1522933" y="324116"/>
                </a:lnTo>
                <a:lnTo>
                  <a:pt x="1526997" y="303542"/>
                </a:lnTo>
                <a:lnTo>
                  <a:pt x="1531975" y="259854"/>
                </a:lnTo>
                <a:close/>
              </a:path>
            </a:pathLst>
          </a:custGeom>
          <a:solidFill>
            <a:srgbClr val="FFD300">
              <a:alpha val="172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0770" y="1136966"/>
            <a:ext cx="2185067" cy="863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5983" y="2261679"/>
            <a:ext cx="2218110" cy="772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72761" y="1300717"/>
            <a:ext cx="3814445" cy="32656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229870" algn="l"/>
              </a:tabLst>
            </a:pPr>
            <a:r>
              <a:rPr lang="pt-BR" sz="1600" dirty="0" smtClean="0">
                <a:latin typeface="Trebuchet MS"/>
                <a:cs typeface="Trebuchet MS"/>
              </a:rPr>
              <a:t>Redescobrir a força e a beleza do diálogo como caminho de relações mais amorosas; 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229870" algn="l"/>
              </a:tabLst>
            </a:pPr>
            <a:endParaRPr lang="pt-BR" sz="1600" dirty="0" smtClean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229870" algn="l"/>
              </a:tabLst>
            </a:pPr>
            <a:r>
              <a:rPr lang="pt-BR" sz="1600" dirty="0" smtClean="0">
                <a:latin typeface="Trebuchet MS"/>
                <a:cs typeface="Trebuchet MS"/>
              </a:rPr>
              <a:t>Denunciar as diferentes violências  praticadas e legitimadas indevidamente em nome de Jesus; 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229870" algn="l"/>
              </a:tabLst>
            </a:pPr>
            <a:endParaRPr lang="pt-BR" sz="16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229870" algn="l"/>
              </a:tabLst>
            </a:pPr>
            <a:r>
              <a:rPr lang="pt-BR" sz="1600" dirty="0" smtClean="0">
                <a:latin typeface="Trebuchet MS"/>
                <a:cs typeface="Trebuchet MS"/>
              </a:rPr>
              <a:t>Comprometer-nos com as causas que defendem a casa comum, denunciando a instrumentalização da fé em Jesus Cristo que legitima a exploração e a destruição socioambiental;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4514544"/>
            <a:ext cx="1401445" cy="228600"/>
            <a:chOff x="0" y="4514544"/>
            <a:chExt cx="1401445" cy="228600"/>
          </a:xfrm>
        </p:grpSpPr>
        <p:sp>
          <p:nvSpPr>
            <p:cNvPr id="32" name="object 32"/>
            <p:cNvSpPr/>
            <p:nvPr/>
          </p:nvSpPr>
          <p:spPr>
            <a:xfrm>
              <a:off x="0" y="4514544"/>
              <a:ext cx="1401445" cy="207010"/>
            </a:xfrm>
            <a:custGeom>
              <a:avLst/>
              <a:gdLst/>
              <a:ahLst/>
              <a:cxnLst/>
              <a:rect l="l" t="t" r="r" b="b"/>
              <a:pathLst>
                <a:path w="1401445" h="207010">
                  <a:moveTo>
                    <a:pt x="1098994" y="112496"/>
                  </a:moveTo>
                  <a:lnTo>
                    <a:pt x="1139215" y="141312"/>
                  </a:lnTo>
                  <a:lnTo>
                    <a:pt x="1172197" y="147078"/>
                  </a:lnTo>
                  <a:lnTo>
                    <a:pt x="1189399" y="145720"/>
                  </a:lnTo>
                  <a:lnTo>
                    <a:pt x="1206409" y="142092"/>
                  </a:lnTo>
                  <a:lnTo>
                    <a:pt x="1223426" y="136861"/>
                  </a:lnTo>
                  <a:lnTo>
                    <a:pt x="1240650" y="130695"/>
                  </a:lnTo>
                  <a:lnTo>
                    <a:pt x="1287009" y="113080"/>
                  </a:lnTo>
                  <a:lnTo>
                    <a:pt x="1112659" y="113080"/>
                  </a:lnTo>
                  <a:lnTo>
                    <a:pt x="1105789" y="112953"/>
                  </a:lnTo>
                  <a:lnTo>
                    <a:pt x="1098994" y="112496"/>
                  </a:lnTo>
                  <a:close/>
                </a:path>
                <a:path w="1401445" h="207010">
                  <a:moveTo>
                    <a:pt x="1122438" y="46837"/>
                  </a:moveTo>
                  <a:lnTo>
                    <a:pt x="1145852" y="81131"/>
                  </a:lnTo>
                  <a:lnTo>
                    <a:pt x="1150371" y="106574"/>
                  </a:lnTo>
                  <a:lnTo>
                    <a:pt x="1141882" y="112331"/>
                  </a:lnTo>
                  <a:lnTo>
                    <a:pt x="1134300" y="112953"/>
                  </a:lnTo>
                  <a:lnTo>
                    <a:pt x="1126896" y="113080"/>
                  </a:lnTo>
                  <a:lnTo>
                    <a:pt x="1287009" y="113080"/>
                  </a:lnTo>
                  <a:lnTo>
                    <a:pt x="1371569" y="80416"/>
                  </a:lnTo>
                  <a:lnTo>
                    <a:pt x="1161783" y="80416"/>
                  </a:lnTo>
                  <a:lnTo>
                    <a:pt x="1159116" y="75692"/>
                  </a:lnTo>
                  <a:lnTo>
                    <a:pt x="1141523" y="60698"/>
                  </a:lnTo>
                  <a:lnTo>
                    <a:pt x="1135364" y="55830"/>
                  </a:lnTo>
                  <a:lnTo>
                    <a:pt x="1129009" y="51203"/>
                  </a:lnTo>
                  <a:lnTo>
                    <a:pt x="1122438" y="46837"/>
                  </a:lnTo>
                  <a:close/>
                </a:path>
                <a:path w="1401445" h="207010">
                  <a:moveTo>
                    <a:pt x="1342771" y="15087"/>
                  </a:moveTo>
                  <a:lnTo>
                    <a:pt x="1338199" y="15087"/>
                  </a:lnTo>
                  <a:lnTo>
                    <a:pt x="1333500" y="15836"/>
                  </a:lnTo>
                  <a:lnTo>
                    <a:pt x="1329563" y="17322"/>
                  </a:lnTo>
                  <a:lnTo>
                    <a:pt x="1294080" y="30319"/>
                  </a:lnTo>
                  <a:lnTo>
                    <a:pt x="1222569" y="56547"/>
                  </a:lnTo>
                  <a:lnTo>
                    <a:pt x="1175613" y="77470"/>
                  </a:lnTo>
                  <a:lnTo>
                    <a:pt x="1170406" y="80416"/>
                  </a:lnTo>
                  <a:lnTo>
                    <a:pt x="1371569" y="80416"/>
                  </a:lnTo>
                  <a:lnTo>
                    <a:pt x="1382268" y="76276"/>
                  </a:lnTo>
                  <a:lnTo>
                    <a:pt x="1401206" y="59107"/>
                  </a:lnTo>
                  <a:lnTo>
                    <a:pt x="1394047" y="38919"/>
                  </a:lnTo>
                  <a:lnTo>
                    <a:pt x="1371123" y="22112"/>
                  </a:lnTo>
                  <a:lnTo>
                    <a:pt x="1342771" y="15087"/>
                  </a:lnTo>
                  <a:close/>
                </a:path>
                <a:path w="1401445" h="207010">
                  <a:moveTo>
                    <a:pt x="549767" y="18948"/>
                  </a:moveTo>
                  <a:lnTo>
                    <a:pt x="500049" y="18948"/>
                  </a:lnTo>
                  <a:lnTo>
                    <a:pt x="514845" y="19922"/>
                  </a:lnTo>
                  <a:lnTo>
                    <a:pt x="529258" y="23109"/>
                  </a:lnTo>
                  <a:lnTo>
                    <a:pt x="562119" y="46875"/>
                  </a:lnTo>
                  <a:lnTo>
                    <a:pt x="572920" y="66999"/>
                  </a:lnTo>
                  <a:lnTo>
                    <a:pt x="579666" y="76606"/>
                  </a:lnTo>
                  <a:lnTo>
                    <a:pt x="589989" y="86018"/>
                  </a:lnTo>
                  <a:lnTo>
                    <a:pt x="601392" y="92999"/>
                  </a:lnTo>
                  <a:lnTo>
                    <a:pt x="613725" y="98450"/>
                  </a:lnTo>
                  <a:lnTo>
                    <a:pt x="626999" y="103339"/>
                  </a:lnTo>
                  <a:lnTo>
                    <a:pt x="629649" y="110826"/>
                  </a:lnTo>
                  <a:lnTo>
                    <a:pt x="619883" y="123520"/>
                  </a:lnTo>
                  <a:lnTo>
                    <a:pt x="602131" y="137690"/>
                  </a:lnTo>
                  <a:lnTo>
                    <a:pt x="580821" y="149606"/>
                  </a:lnTo>
                  <a:lnTo>
                    <a:pt x="586715" y="154304"/>
                  </a:lnTo>
                  <a:lnTo>
                    <a:pt x="636986" y="184264"/>
                  </a:lnTo>
                  <a:lnTo>
                    <a:pt x="705337" y="203955"/>
                  </a:lnTo>
                  <a:lnTo>
                    <a:pt x="740879" y="206768"/>
                  </a:lnTo>
                  <a:lnTo>
                    <a:pt x="729506" y="188856"/>
                  </a:lnTo>
                  <a:lnTo>
                    <a:pt x="724209" y="170605"/>
                  </a:lnTo>
                  <a:lnTo>
                    <a:pt x="727101" y="155326"/>
                  </a:lnTo>
                  <a:lnTo>
                    <a:pt x="740295" y="146329"/>
                  </a:lnTo>
                  <a:lnTo>
                    <a:pt x="746406" y="144424"/>
                  </a:lnTo>
                  <a:lnTo>
                    <a:pt x="721855" y="144424"/>
                  </a:lnTo>
                  <a:lnTo>
                    <a:pt x="677446" y="135354"/>
                  </a:lnTo>
                  <a:lnTo>
                    <a:pt x="644742" y="112317"/>
                  </a:lnTo>
                  <a:lnTo>
                    <a:pt x="617547" y="81447"/>
                  </a:lnTo>
                  <a:lnTo>
                    <a:pt x="590106" y="49385"/>
                  </a:lnTo>
                  <a:lnTo>
                    <a:pt x="556006" y="22009"/>
                  </a:lnTo>
                  <a:lnTo>
                    <a:pt x="549767" y="18948"/>
                  </a:lnTo>
                  <a:close/>
                </a:path>
                <a:path w="1401445" h="207010">
                  <a:moveTo>
                    <a:pt x="24056" y="84975"/>
                  </a:moveTo>
                  <a:lnTo>
                    <a:pt x="29468" y="89620"/>
                  </a:lnTo>
                  <a:lnTo>
                    <a:pt x="34782" y="94676"/>
                  </a:lnTo>
                  <a:lnTo>
                    <a:pt x="40011" y="100168"/>
                  </a:lnTo>
                  <a:lnTo>
                    <a:pt x="77799" y="143678"/>
                  </a:lnTo>
                  <a:lnTo>
                    <a:pt x="112710" y="174410"/>
                  </a:lnTo>
                  <a:lnTo>
                    <a:pt x="153228" y="195162"/>
                  </a:lnTo>
                  <a:lnTo>
                    <a:pt x="202679" y="202780"/>
                  </a:lnTo>
                  <a:lnTo>
                    <a:pt x="206552" y="202780"/>
                  </a:lnTo>
                  <a:lnTo>
                    <a:pt x="208470" y="202666"/>
                  </a:lnTo>
                  <a:lnTo>
                    <a:pt x="254787" y="195399"/>
                  </a:lnTo>
                  <a:lnTo>
                    <a:pt x="258691" y="193789"/>
                  </a:lnTo>
                  <a:lnTo>
                    <a:pt x="199428" y="193789"/>
                  </a:lnTo>
                  <a:lnTo>
                    <a:pt x="198386" y="193662"/>
                  </a:lnTo>
                  <a:lnTo>
                    <a:pt x="154866" y="182253"/>
                  </a:lnTo>
                  <a:lnTo>
                    <a:pt x="120724" y="162239"/>
                  </a:lnTo>
                  <a:lnTo>
                    <a:pt x="90595" y="135905"/>
                  </a:lnTo>
                  <a:lnTo>
                    <a:pt x="59114" y="105537"/>
                  </a:lnTo>
                  <a:lnTo>
                    <a:pt x="51130" y="98961"/>
                  </a:lnTo>
                  <a:lnTo>
                    <a:pt x="42584" y="93375"/>
                  </a:lnTo>
                  <a:lnTo>
                    <a:pt x="33538" y="88729"/>
                  </a:lnTo>
                  <a:lnTo>
                    <a:pt x="24056" y="84975"/>
                  </a:lnTo>
                  <a:close/>
                </a:path>
                <a:path w="1401445" h="207010">
                  <a:moveTo>
                    <a:pt x="0" y="5861"/>
                  </a:moveTo>
                  <a:lnTo>
                    <a:pt x="0" y="19632"/>
                  </a:lnTo>
                  <a:lnTo>
                    <a:pt x="2022" y="20124"/>
                  </a:lnTo>
                  <a:lnTo>
                    <a:pt x="23025" y="27920"/>
                  </a:lnTo>
                  <a:lnTo>
                    <a:pt x="42920" y="38212"/>
                  </a:lnTo>
                  <a:lnTo>
                    <a:pt x="61488" y="51028"/>
                  </a:lnTo>
                  <a:lnTo>
                    <a:pt x="81989" y="71178"/>
                  </a:lnTo>
                  <a:lnTo>
                    <a:pt x="102338" y="94119"/>
                  </a:lnTo>
                  <a:lnTo>
                    <a:pt x="124599" y="113765"/>
                  </a:lnTo>
                  <a:lnTo>
                    <a:pt x="150837" y="124028"/>
                  </a:lnTo>
                  <a:lnTo>
                    <a:pt x="173420" y="136310"/>
                  </a:lnTo>
                  <a:lnTo>
                    <a:pt x="196313" y="160137"/>
                  </a:lnTo>
                  <a:lnTo>
                    <a:pt x="209095" y="183349"/>
                  </a:lnTo>
                  <a:lnTo>
                    <a:pt x="201345" y="193789"/>
                  </a:lnTo>
                  <a:lnTo>
                    <a:pt x="258691" y="193789"/>
                  </a:lnTo>
                  <a:lnTo>
                    <a:pt x="295909" y="178444"/>
                  </a:lnTo>
                  <a:lnTo>
                    <a:pt x="306370" y="171907"/>
                  </a:lnTo>
                  <a:lnTo>
                    <a:pt x="255104" y="171907"/>
                  </a:lnTo>
                  <a:lnTo>
                    <a:pt x="248983" y="169379"/>
                  </a:lnTo>
                  <a:lnTo>
                    <a:pt x="247815" y="161544"/>
                  </a:lnTo>
                  <a:lnTo>
                    <a:pt x="252228" y="149223"/>
                  </a:lnTo>
                  <a:lnTo>
                    <a:pt x="265393" y="137996"/>
                  </a:lnTo>
                  <a:lnTo>
                    <a:pt x="273826" y="133184"/>
                  </a:lnTo>
                  <a:lnTo>
                    <a:pt x="191389" y="133184"/>
                  </a:lnTo>
                  <a:lnTo>
                    <a:pt x="144811" y="114808"/>
                  </a:lnTo>
                  <a:lnTo>
                    <a:pt x="121611" y="84975"/>
                  </a:lnTo>
                  <a:lnTo>
                    <a:pt x="82944" y="45888"/>
                  </a:lnTo>
                  <a:lnTo>
                    <a:pt x="40575" y="19394"/>
                  </a:lnTo>
                  <a:lnTo>
                    <a:pt x="0" y="5861"/>
                  </a:lnTo>
                  <a:close/>
                </a:path>
                <a:path w="1401445" h="207010">
                  <a:moveTo>
                    <a:pt x="443636" y="76733"/>
                  </a:moveTo>
                  <a:lnTo>
                    <a:pt x="407612" y="92811"/>
                  </a:lnTo>
                  <a:lnTo>
                    <a:pt x="372868" y="119787"/>
                  </a:lnTo>
                  <a:lnTo>
                    <a:pt x="355739" y="131699"/>
                  </a:lnTo>
                  <a:lnTo>
                    <a:pt x="305011" y="157916"/>
                  </a:lnTo>
                  <a:lnTo>
                    <a:pt x="269180" y="171290"/>
                  </a:lnTo>
                  <a:lnTo>
                    <a:pt x="262343" y="171907"/>
                  </a:lnTo>
                  <a:lnTo>
                    <a:pt x="306370" y="171907"/>
                  </a:lnTo>
                  <a:lnTo>
                    <a:pt x="333708" y="154822"/>
                  </a:lnTo>
                  <a:lnTo>
                    <a:pt x="365307" y="131114"/>
                  </a:lnTo>
                  <a:lnTo>
                    <a:pt x="406819" y="99656"/>
                  </a:lnTo>
                  <a:lnTo>
                    <a:pt x="416245" y="92987"/>
                  </a:lnTo>
                  <a:lnTo>
                    <a:pt x="425508" y="86899"/>
                  </a:lnTo>
                  <a:lnTo>
                    <a:pt x="434649" y="81447"/>
                  </a:lnTo>
                  <a:lnTo>
                    <a:pt x="443636" y="76733"/>
                  </a:lnTo>
                  <a:close/>
                </a:path>
                <a:path w="1401445" h="207010">
                  <a:moveTo>
                    <a:pt x="995489" y="10782"/>
                  </a:moveTo>
                  <a:lnTo>
                    <a:pt x="939789" y="17790"/>
                  </a:lnTo>
                  <a:lnTo>
                    <a:pt x="880863" y="46229"/>
                  </a:lnTo>
                  <a:lnTo>
                    <a:pt x="845807" y="76857"/>
                  </a:lnTo>
                  <a:lnTo>
                    <a:pt x="811840" y="108147"/>
                  </a:lnTo>
                  <a:lnTo>
                    <a:pt x="774090" y="132986"/>
                  </a:lnTo>
                  <a:lnTo>
                    <a:pt x="727684" y="144259"/>
                  </a:lnTo>
                  <a:lnTo>
                    <a:pt x="725766" y="144424"/>
                  </a:lnTo>
                  <a:lnTo>
                    <a:pt x="746406" y="144424"/>
                  </a:lnTo>
                  <a:lnTo>
                    <a:pt x="799022" y="124142"/>
                  </a:lnTo>
                  <a:lnTo>
                    <a:pt x="850252" y="88125"/>
                  </a:lnTo>
                  <a:lnTo>
                    <a:pt x="869381" y="70151"/>
                  </a:lnTo>
                  <a:lnTo>
                    <a:pt x="888423" y="53281"/>
                  </a:lnTo>
                  <a:lnTo>
                    <a:pt x="909097" y="38828"/>
                  </a:lnTo>
                  <a:lnTo>
                    <a:pt x="933119" y="28105"/>
                  </a:lnTo>
                  <a:lnTo>
                    <a:pt x="935659" y="27355"/>
                  </a:lnTo>
                  <a:lnTo>
                    <a:pt x="938199" y="27063"/>
                  </a:lnTo>
                  <a:lnTo>
                    <a:pt x="1081610" y="27063"/>
                  </a:lnTo>
                  <a:lnTo>
                    <a:pt x="1072323" y="23380"/>
                  </a:lnTo>
                  <a:lnTo>
                    <a:pt x="1047253" y="16444"/>
                  </a:lnTo>
                  <a:lnTo>
                    <a:pt x="1021511" y="12212"/>
                  </a:lnTo>
                  <a:lnTo>
                    <a:pt x="995489" y="10782"/>
                  </a:lnTo>
                  <a:close/>
                </a:path>
                <a:path w="1401445" h="207010">
                  <a:moveTo>
                    <a:pt x="471525" y="0"/>
                  </a:moveTo>
                  <a:lnTo>
                    <a:pt x="417931" y="7243"/>
                  </a:lnTo>
                  <a:lnTo>
                    <a:pt x="367766" y="27355"/>
                  </a:lnTo>
                  <a:lnTo>
                    <a:pt x="314080" y="65184"/>
                  </a:lnTo>
                  <a:lnTo>
                    <a:pt x="288667" y="86129"/>
                  </a:lnTo>
                  <a:lnTo>
                    <a:pt x="262447" y="106035"/>
                  </a:lnTo>
                  <a:lnTo>
                    <a:pt x="246125" y="116923"/>
                  </a:lnTo>
                  <a:lnTo>
                    <a:pt x="230531" y="125528"/>
                  </a:lnTo>
                  <a:lnTo>
                    <a:pt x="214626" y="131163"/>
                  </a:lnTo>
                  <a:lnTo>
                    <a:pt x="197307" y="133184"/>
                  </a:lnTo>
                  <a:lnTo>
                    <a:pt x="273826" y="133184"/>
                  </a:lnTo>
                  <a:lnTo>
                    <a:pt x="281199" y="128977"/>
                  </a:lnTo>
                  <a:lnTo>
                    <a:pt x="293535" y="123278"/>
                  </a:lnTo>
                  <a:lnTo>
                    <a:pt x="331473" y="102355"/>
                  </a:lnTo>
                  <a:lnTo>
                    <a:pt x="367782" y="76847"/>
                  </a:lnTo>
                  <a:lnTo>
                    <a:pt x="403655" y="51840"/>
                  </a:lnTo>
                  <a:lnTo>
                    <a:pt x="441870" y="31311"/>
                  </a:lnTo>
                  <a:lnTo>
                    <a:pt x="484149" y="19977"/>
                  </a:lnTo>
                  <a:lnTo>
                    <a:pt x="494715" y="18948"/>
                  </a:lnTo>
                  <a:lnTo>
                    <a:pt x="549767" y="18948"/>
                  </a:lnTo>
                  <a:lnTo>
                    <a:pt x="535912" y="12151"/>
                  </a:lnTo>
                  <a:lnTo>
                    <a:pt x="514956" y="5299"/>
                  </a:lnTo>
                  <a:lnTo>
                    <a:pt x="493405" y="1299"/>
                  </a:lnTo>
                  <a:lnTo>
                    <a:pt x="471525" y="0"/>
                  </a:lnTo>
                  <a:close/>
                </a:path>
                <a:path w="1401445" h="207010">
                  <a:moveTo>
                    <a:pt x="1081610" y="27063"/>
                  </a:moveTo>
                  <a:lnTo>
                    <a:pt x="940688" y="27063"/>
                  </a:lnTo>
                  <a:lnTo>
                    <a:pt x="956923" y="31561"/>
                  </a:lnTo>
                  <a:lnTo>
                    <a:pt x="972092" y="43206"/>
                  </a:lnTo>
                  <a:lnTo>
                    <a:pt x="984333" y="59226"/>
                  </a:lnTo>
                  <a:lnTo>
                    <a:pt x="991781" y="76847"/>
                  </a:lnTo>
                  <a:lnTo>
                    <a:pt x="998488" y="75416"/>
                  </a:lnTo>
                  <a:lnTo>
                    <a:pt x="1005231" y="74410"/>
                  </a:lnTo>
                  <a:lnTo>
                    <a:pt x="1012006" y="73816"/>
                  </a:lnTo>
                  <a:lnTo>
                    <a:pt x="1018806" y="73621"/>
                  </a:lnTo>
                  <a:lnTo>
                    <a:pt x="1023429" y="73621"/>
                  </a:lnTo>
                  <a:lnTo>
                    <a:pt x="1022680" y="72580"/>
                  </a:lnTo>
                  <a:lnTo>
                    <a:pt x="1022057" y="71551"/>
                  </a:lnTo>
                  <a:lnTo>
                    <a:pt x="1021308" y="70510"/>
                  </a:lnTo>
                  <a:lnTo>
                    <a:pt x="1017412" y="62000"/>
                  </a:lnTo>
                  <a:lnTo>
                    <a:pt x="1012917" y="48169"/>
                  </a:lnTo>
                  <a:lnTo>
                    <a:pt x="1011950" y="35279"/>
                  </a:lnTo>
                  <a:lnTo>
                    <a:pt x="1018641" y="29591"/>
                  </a:lnTo>
                  <a:lnTo>
                    <a:pt x="1087976" y="29591"/>
                  </a:lnTo>
                  <a:lnTo>
                    <a:pt x="1081610" y="27063"/>
                  </a:lnTo>
                  <a:close/>
                </a:path>
                <a:path w="1401445" h="207010">
                  <a:moveTo>
                    <a:pt x="1087976" y="29591"/>
                  </a:moveTo>
                  <a:lnTo>
                    <a:pt x="1020013" y="29591"/>
                  </a:lnTo>
                  <a:lnTo>
                    <a:pt x="1020597" y="29718"/>
                  </a:lnTo>
                  <a:lnTo>
                    <a:pt x="1033697" y="31460"/>
                  </a:lnTo>
                  <a:lnTo>
                    <a:pt x="1046768" y="32707"/>
                  </a:lnTo>
                  <a:lnTo>
                    <a:pt x="1059816" y="33455"/>
                  </a:lnTo>
                  <a:lnTo>
                    <a:pt x="1072845" y="33705"/>
                  </a:lnTo>
                  <a:lnTo>
                    <a:pt x="1080300" y="33705"/>
                  </a:lnTo>
                  <a:lnTo>
                    <a:pt x="1087843" y="33413"/>
                  </a:lnTo>
                  <a:lnTo>
                    <a:pt x="1095248" y="32956"/>
                  </a:lnTo>
                  <a:lnTo>
                    <a:pt x="1096454" y="32956"/>
                  </a:lnTo>
                  <a:lnTo>
                    <a:pt x="1087976" y="29591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4532105"/>
              <a:ext cx="210710" cy="177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5008" y="4581143"/>
              <a:ext cx="137121" cy="883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9593" y="4532413"/>
              <a:ext cx="382905" cy="152400"/>
            </a:xfrm>
            <a:custGeom>
              <a:avLst/>
              <a:gdLst/>
              <a:ahLst/>
              <a:cxnLst/>
              <a:rect l="l" t="t" r="r" b="b"/>
              <a:pathLst>
                <a:path w="382905" h="152400">
                  <a:moveTo>
                    <a:pt x="252577" y="0"/>
                  </a:moveTo>
                  <a:lnTo>
                    <a:pt x="247243" y="0"/>
                  </a:lnTo>
                  <a:lnTo>
                    <a:pt x="236651" y="1028"/>
                  </a:lnTo>
                  <a:lnTo>
                    <a:pt x="194320" y="12316"/>
                  </a:lnTo>
                  <a:lnTo>
                    <a:pt x="156055" y="32760"/>
                  </a:lnTo>
                  <a:lnTo>
                    <a:pt x="83774" y="83065"/>
                  </a:lnTo>
                  <a:lnTo>
                    <a:pt x="45783" y="103898"/>
                  </a:lnTo>
                  <a:lnTo>
                    <a:pt x="33432" y="109576"/>
                  </a:lnTo>
                  <a:lnTo>
                    <a:pt x="17605" y="118557"/>
                  </a:lnTo>
                  <a:lnTo>
                    <a:pt x="4421" y="129734"/>
                  </a:lnTo>
                  <a:lnTo>
                    <a:pt x="0" y="141998"/>
                  </a:lnTo>
                  <a:lnTo>
                    <a:pt x="1168" y="149796"/>
                  </a:lnTo>
                  <a:lnTo>
                    <a:pt x="7302" y="152323"/>
                  </a:lnTo>
                  <a:lnTo>
                    <a:pt x="14554" y="152323"/>
                  </a:lnTo>
                  <a:lnTo>
                    <a:pt x="57279" y="138396"/>
                  </a:lnTo>
                  <a:lnTo>
                    <a:pt x="108064" y="112280"/>
                  </a:lnTo>
                  <a:lnTo>
                    <a:pt x="142533" y="86729"/>
                  </a:lnTo>
                  <a:lnTo>
                    <a:pt x="160011" y="73563"/>
                  </a:lnTo>
                  <a:lnTo>
                    <a:pt x="177660" y="63284"/>
                  </a:lnTo>
                  <a:lnTo>
                    <a:pt x="184785" y="60058"/>
                  </a:lnTo>
                  <a:lnTo>
                    <a:pt x="190741" y="58293"/>
                  </a:lnTo>
                  <a:lnTo>
                    <a:pt x="196088" y="57543"/>
                  </a:lnTo>
                  <a:lnTo>
                    <a:pt x="205427" y="53507"/>
                  </a:lnTo>
                  <a:lnTo>
                    <a:pt x="214680" y="50498"/>
                  </a:lnTo>
                  <a:lnTo>
                    <a:pt x="223820" y="48617"/>
                  </a:lnTo>
                  <a:lnTo>
                    <a:pt x="232816" y="47967"/>
                  </a:lnTo>
                  <a:lnTo>
                    <a:pt x="247846" y="49988"/>
                  </a:lnTo>
                  <a:lnTo>
                    <a:pt x="262639" y="56386"/>
                  </a:lnTo>
                  <a:lnTo>
                    <a:pt x="277236" y="67668"/>
                  </a:lnTo>
                  <a:lnTo>
                    <a:pt x="291680" y="84340"/>
                  </a:lnTo>
                  <a:lnTo>
                    <a:pt x="301393" y="96959"/>
                  </a:lnTo>
                  <a:lnTo>
                    <a:pt x="311489" y="108773"/>
                  </a:lnTo>
                  <a:lnTo>
                    <a:pt x="322123" y="119814"/>
                  </a:lnTo>
                  <a:lnTo>
                    <a:pt x="333451" y="130111"/>
                  </a:lnTo>
                  <a:lnTo>
                    <a:pt x="354790" y="118245"/>
                  </a:lnTo>
                  <a:lnTo>
                    <a:pt x="372568" y="104136"/>
                  </a:lnTo>
                  <a:lnTo>
                    <a:pt x="382348" y="91499"/>
                  </a:lnTo>
                  <a:lnTo>
                    <a:pt x="379691" y="84048"/>
                  </a:lnTo>
                  <a:lnTo>
                    <a:pt x="366399" y="79176"/>
                  </a:lnTo>
                  <a:lnTo>
                    <a:pt x="354022" y="73733"/>
                  </a:lnTo>
                  <a:lnTo>
                    <a:pt x="342630" y="66789"/>
                  </a:lnTo>
                  <a:lnTo>
                    <a:pt x="332295" y="57416"/>
                  </a:lnTo>
                  <a:lnTo>
                    <a:pt x="325541" y="47857"/>
                  </a:lnTo>
                  <a:lnTo>
                    <a:pt x="320243" y="37766"/>
                  </a:lnTo>
                  <a:lnTo>
                    <a:pt x="314725" y="27823"/>
                  </a:lnTo>
                  <a:lnTo>
                    <a:pt x="307314" y="18707"/>
                  </a:lnTo>
                  <a:lnTo>
                    <a:pt x="295315" y="9933"/>
                  </a:lnTo>
                  <a:lnTo>
                    <a:pt x="281822" y="4152"/>
                  </a:lnTo>
                  <a:lnTo>
                    <a:pt x="267391" y="972"/>
                  </a:lnTo>
                  <a:lnTo>
                    <a:pt x="252577" y="0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0663" y="4590287"/>
              <a:ext cx="253716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5646" y="4541557"/>
              <a:ext cx="268605" cy="180340"/>
            </a:xfrm>
            <a:custGeom>
              <a:avLst/>
              <a:gdLst/>
              <a:ahLst/>
              <a:cxnLst/>
              <a:rect l="l" t="t" r="r" b="b"/>
              <a:pathLst>
                <a:path w="268605" h="180339">
                  <a:moveTo>
                    <a:pt x="216833" y="0"/>
                  </a:moveTo>
                  <a:lnTo>
                    <a:pt x="214331" y="0"/>
                  </a:lnTo>
                  <a:lnTo>
                    <a:pt x="211791" y="292"/>
                  </a:lnTo>
                  <a:lnTo>
                    <a:pt x="164480" y="26223"/>
                  </a:lnTo>
                  <a:lnTo>
                    <a:pt x="126257" y="61074"/>
                  </a:lnTo>
                  <a:lnTo>
                    <a:pt x="101513" y="80905"/>
                  </a:lnTo>
                  <a:lnTo>
                    <a:pt x="74936" y="97102"/>
                  </a:lnTo>
                  <a:lnTo>
                    <a:pt x="46482" y="109839"/>
                  </a:lnTo>
                  <a:lnTo>
                    <a:pt x="16109" y="119291"/>
                  </a:lnTo>
                  <a:lnTo>
                    <a:pt x="2895" y="128297"/>
                  </a:lnTo>
                  <a:lnTo>
                    <a:pt x="0" y="143584"/>
                  </a:lnTo>
                  <a:lnTo>
                    <a:pt x="5305" y="161841"/>
                  </a:lnTo>
                  <a:lnTo>
                    <a:pt x="16694" y="179755"/>
                  </a:lnTo>
                  <a:lnTo>
                    <a:pt x="30452" y="179566"/>
                  </a:lnTo>
                  <a:lnTo>
                    <a:pt x="80742" y="172681"/>
                  </a:lnTo>
                  <a:lnTo>
                    <a:pt x="120006" y="159494"/>
                  </a:lnTo>
                  <a:lnTo>
                    <a:pt x="163906" y="130665"/>
                  </a:lnTo>
                  <a:lnTo>
                    <a:pt x="208342" y="85351"/>
                  </a:lnTo>
                  <a:lnTo>
                    <a:pt x="232924" y="65316"/>
                  </a:lnTo>
                  <a:lnTo>
                    <a:pt x="241175" y="60356"/>
                  </a:lnTo>
                  <a:lnTo>
                    <a:pt x="249839" y="56122"/>
                  </a:lnTo>
                  <a:lnTo>
                    <a:pt x="258815" y="52605"/>
                  </a:lnTo>
                  <a:lnTo>
                    <a:pt x="268001" y="49796"/>
                  </a:lnTo>
                  <a:lnTo>
                    <a:pt x="260542" y="32168"/>
                  </a:lnTo>
                  <a:lnTo>
                    <a:pt x="248285" y="16144"/>
                  </a:lnTo>
                  <a:lnTo>
                    <a:pt x="233093" y="4498"/>
                  </a:lnTo>
                  <a:lnTo>
                    <a:pt x="216833" y="0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1992" y="4541557"/>
              <a:ext cx="138890" cy="853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5268087" y="911351"/>
            <a:ext cx="2906395" cy="177165"/>
          </a:xfrm>
          <a:custGeom>
            <a:avLst/>
            <a:gdLst/>
            <a:ahLst/>
            <a:cxnLst/>
            <a:rect l="l" t="t" r="r" b="b"/>
            <a:pathLst>
              <a:path w="2906395" h="177165">
                <a:moveTo>
                  <a:pt x="2906395" y="77978"/>
                </a:moveTo>
                <a:lnTo>
                  <a:pt x="2856903" y="41109"/>
                </a:lnTo>
                <a:lnTo>
                  <a:pt x="2818384" y="32766"/>
                </a:lnTo>
                <a:lnTo>
                  <a:pt x="2774886" y="27393"/>
                </a:lnTo>
                <a:lnTo>
                  <a:pt x="2728950" y="24015"/>
                </a:lnTo>
                <a:lnTo>
                  <a:pt x="2702979" y="11201"/>
                </a:lnTo>
                <a:lnTo>
                  <a:pt x="2642235" y="0"/>
                </a:lnTo>
                <a:lnTo>
                  <a:pt x="2385098" y="1117"/>
                </a:lnTo>
                <a:lnTo>
                  <a:pt x="2128520" y="3708"/>
                </a:lnTo>
                <a:lnTo>
                  <a:pt x="1872526" y="7785"/>
                </a:lnTo>
                <a:lnTo>
                  <a:pt x="1617154" y="13322"/>
                </a:lnTo>
                <a:lnTo>
                  <a:pt x="1362443" y="20345"/>
                </a:lnTo>
                <a:lnTo>
                  <a:pt x="1108430" y="28841"/>
                </a:lnTo>
                <a:lnTo>
                  <a:pt x="855154" y="38798"/>
                </a:lnTo>
                <a:lnTo>
                  <a:pt x="602653" y="50215"/>
                </a:lnTo>
                <a:lnTo>
                  <a:pt x="350951" y="63093"/>
                </a:lnTo>
                <a:lnTo>
                  <a:pt x="100088" y="77431"/>
                </a:lnTo>
                <a:lnTo>
                  <a:pt x="0" y="83566"/>
                </a:lnTo>
                <a:lnTo>
                  <a:pt x="4000" y="95554"/>
                </a:lnTo>
                <a:lnTo>
                  <a:pt x="33286" y="115595"/>
                </a:lnTo>
                <a:lnTo>
                  <a:pt x="30937" y="116624"/>
                </a:lnTo>
                <a:lnTo>
                  <a:pt x="22974" y="129641"/>
                </a:lnTo>
                <a:lnTo>
                  <a:pt x="30200" y="143179"/>
                </a:lnTo>
                <a:lnTo>
                  <a:pt x="50406" y="155956"/>
                </a:lnTo>
                <a:lnTo>
                  <a:pt x="81356" y="166674"/>
                </a:lnTo>
                <a:lnTo>
                  <a:pt x="120827" y="174040"/>
                </a:lnTo>
                <a:lnTo>
                  <a:pt x="166624" y="176784"/>
                </a:lnTo>
                <a:lnTo>
                  <a:pt x="177304" y="176644"/>
                </a:lnTo>
                <a:lnTo>
                  <a:pt x="188175" y="176199"/>
                </a:lnTo>
                <a:lnTo>
                  <a:pt x="199199" y="175450"/>
                </a:lnTo>
                <a:lnTo>
                  <a:pt x="210312" y="174371"/>
                </a:lnTo>
                <a:lnTo>
                  <a:pt x="258940" y="169151"/>
                </a:lnTo>
                <a:lnTo>
                  <a:pt x="357555" y="160083"/>
                </a:lnTo>
                <a:lnTo>
                  <a:pt x="457733" y="152717"/>
                </a:lnTo>
                <a:lnTo>
                  <a:pt x="559257" y="146824"/>
                </a:lnTo>
                <a:lnTo>
                  <a:pt x="713574" y="140296"/>
                </a:lnTo>
                <a:lnTo>
                  <a:pt x="2588895" y="106045"/>
                </a:lnTo>
                <a:lnTo>
                  <a:pt x="2680081" y="107188"/>
                </a:lnTo>
                <a:lnTo>
                  <a:pt x="2689225" y="107188"/>
                </a:lnTo>
                <a:lnTo>
                  <a:pt x="2705227" y="106934"/>
                </a:lnTo>
                <a:lnTo>
                  <a:pt x="2723375" y="109651"/>
                </a:lnTo>
                <a:lnTo>
                  <a:pt x="2742501" y="111633"/>
                </a:lnTo>
                <a:lnTo>
                  <a:pt x="2762478" y="112864"/>
                </a:lnTo>
                <a:lnTo>
                  <a:pt x="2783205" y="113284"/>
                </a:lnTo>
                <a:lnTo>
                  <a:pt x="2789428" y="113284"/>
                </a:lnTo>
                <a:lnTo>
                  <a:pt x="2795778" y="113157"/>
                </a:lnTo>
                <a:lnTo>
                  <a:pt x="2802128" y="112903"/>
                </a:lnTo>
                <a:lnTo>
                  <a:pt x="2809113" y="112903"/>
                </a:lnTo>
                <a:lnTo>
                  <a:pt x="2816098" y="112395"/>
                </a:lnTo>
                <a:lnTo>
                  <a:pt x="2820670" y="112395"/>
                </a:lnTo>
                <a:lnTo>
                  <a:pt x="2853258" y="108851"/>
                </a:lnTo>
                <a:lnTo>
                  <a:pt x="2860192" y="106934"/>
                </a:lnTo>
                <a:lnTo>
                  <a:pt x="2863418" y="106045"/>
                </a:lnTo>
                <a:lnTo>
                  <a:pt x="2878048" y="102019"/>
                </a:lnTo>
                <a:lnTo>
                  <a:pt x="2895015" y="93332"/>
                </a:lnTo>
                <a:lnTo>
                  <a:pt x="2904109" y="84201"/>
                </a:lnTo>
                <a:lnTo>
                  <a:pt x="2906395" y="77978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5117592" y="575321"/>
            <a:ext cx="3814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735" algn="l"/>
                <a:tab pos="3801110" algn="l"/>
              </a:tabLst>
            </a:pPr>
            <a:r>
              <a:rPr sz="3000" u="heavy" spc="-229" dirty="0">
                <a:uFill>
                  <a:solidFill>
                    <a:srgbClr val="D9D9D9"/>
                  </a:solidFill>
                </a:uFill>
              </a:rPr>
              <a:t> 	</a:t>
            </a:r>
            <a:r>
              <a:rPr sz="3000" u="heavy" spc="-80" dirty="0">
                <a:uFill>
                  <a:solidFill>
                    <a:srgbClr val="D9D9D9"/>
                  </a:solidFill>
                </a:uFill>
              </a:rPr>
              <a:t>Espec</a:t>
            </a:r>
            <a:r>
              <a:rPr sz="3000" u="heavy" spc="-80" dirty="0">
                <a:uFill>
                  <a:solidFill>
                    <a:srgbClr val="D9D9D9"/>
                  </a:solidFill>
                </a:uFill>
                <a:latin typeface="Caladea"/>
                <a:cs typeface="Caladea"/>
              </a:rPr>
              <a:t>í</a:t>
            </a:r>
            <a:r>
              <a:rPr sz="3000" u="heavy" spc="-80" dirty="0">
                <a:uFill>
                  <a:solidFill>
                    <a:srgbClr val="D9D9D9"/>
                  </a:solidFill>
                </a:uFill>
              </a:rPr>
              <a:t>ficos	</a:t>
            </a:r>
            <a:endParaRPr sz="3000" dirty="0">
              <a:latin typeface="Caladea"/>
              <a:cs typeface="Calade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339021" y="3633062"/>
            <a:ext cx="617936" cy="699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0"/>
          <p:cNvSpPr txBox="1">
            <a:spLocks/>
          </p:cNvSpPr>
          <p:nvPr/>
        </p:nvSpPr>
        <p:spPr>
          <a:xfrm>
            <a:off x="372421" y="516686"/>
            <a:ext cx="371195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1C4586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  <a:tabLst>
                <a:tab pos="546735" algn="l"/>
                <a:tab pos="3801110" algn="l"/>
              </a:tabLst>
            </a:pPr>
            <a:r>
              <a:rPr lang="pt-BR" sz="3000" u="heavy" kern="0" spc="-229" dirty="0" smtClean="0">
                <a:uFill>
                  <a:solidFill>
                    <a:srgbClr val="D9D9D9"/>
                  </a:solidFill>
                </a:uFill>
              </a:rPr>
              <a:t> 	</a:t>
            </a:r>
            <a:r>
              <a:rPr lang="pt-BR" sz="3000" u="heavy" kern="0" spc="-80" dirty="0" smtClean="0">
                <a:uFill>
                  <a:solidFill>
                    <a:srgbClr val="D9D9D9"/>
                  </a:solidFill>
                </a:uFill>
              </a:rPr>
              <a:t>Objetivo geral</a:t>
            </a:r>
          </a:p>
          <a:p>
            <a:pPr marL="12700">
              <a:spcBef>
                <a:spcPts val="100"/>
              </a:spcBef>
              <a:tabLst>
                <a:tab pos="546735" algn="l"/>
                <a:tab pos="3801110" algn="l"/>
              </a:tabLst>
            </a:pPr>
            <a:endParaRPr lang="pt-BR" sz="3000" kern="0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66" y="4504981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228" y="0"/>
                </a:moveTo>
                <a:lnTo>
                  <a:pt x="3310597" y="1511"/>
                </a:lnTo>
                <a:lnTo>
                  <a:pt x="1895817" y="3340"/>
                </a:lnTo>
                <a:lnTo>
                  <a:pt x="481025" y="1816"/>
                </a:lnTo>
                <a:lnTo>
                  <a:pt x="4038" y="0"/>
                </a:lnTo>
                <a:lnTo>
                  <a:pt x="0" y="4241"/>
                </a:lnTo>
                <a:lnTo>
                  <a:pt x="0" y="14300"/>
                </a:lnTo>
                <a:lnTo>
                  <a:pt x="4038" y="18249"/>
                </a:lnTo>
                <a:lnTo>
                  <a:pt x="481025" y="16725"/>
                </a:lnTo>
                <a:lnTo>
                  <a:pt x="1895817" y="14909"/>
                </a:lnTo>
                <a:lnTo>
                  <a:pt x="3310597" y="16725"/>
                </a:lnTo>
                <a:lnTo>
                  <a:pt x="3787228" y="18249"/>
                </a:lnTo>
                <a:lnTo>
                  <a:pt x="3791673" y="14300"/>
                </a:lnTo>
                <a:lnTo>
                  <a:pt x="3791292" y="9105"/>
                </a:lnTo>
                <a:lnTo>
                  <a:pt x="3791292" y="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166" y="3096767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609" y="0"/>
                </a:moveTo>
                <a:lnTo>
                  <a:pt x="3310597" y="1524"/>
                </a:lnTo>
                <a:lnTo>
                  <a:pt x="1895817" y="3429"/>
                </a:lnTo>
                <a:lnTo>
                  <a:pt x="481025" y="1524"/>
                </a:lnTo>
                <a:lnTo>
                  <a:pt x="4038" y="0"/>
                </a:lnTo>
                <a:lnTo>
                  <a:pt x="0" y="3937"/>
                </a:lnTo>
                <a:lnTo>
                  <a:pt x="0" y="13969"/>
                </a:lnTo>
                <a:lnTo>
                  <a:pt x="4038" y="18287"/>
                </a:lnTo>
                <a:lnTo>
                  <a:pt x="481025" y="16510"/>
                </a:lnTo>
                <a:lnTo>
                  <a:pt x="1895817" y="14858"/>
                </a:lnTo>
                <a:lnTo>
                  <a:pt x="3310597" y="16510"/>
                </a:lnTo>
                <a:lnTo>
                  <a:pt x="3787228" y="18287"/>
                </a:lnTo>
                <a:lnTo>
                  <a:pt x="3791673" y="13969"/>
                </a:lnTo>
                <a:lnTo>
                  <a:pt x="3791292" y="8889"/>
                </a:lnTo>
                <a:lnTo>
                  <a:pt x="3791292" y="4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66" y="2252472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609" y="0"/>
                </a:moveTo>
                <a:lnTo>
                  <a:pt x="3310597" y="1524"/>
                </a:lnTo>
                <a:lnTo>
                  <a:pt x="1895817" y="3428"/>
                </a:lnTo>
                <a:lnTo>
                  <a:pt x="481025" y="1524"/>
                </a:lnTo>
                <a:lnTo>
                  <a:pt x="4038" y="0"/>
                </a:lnTo>
                <a:lnTo>
                  <a:pt x="0" y="3937"/>
                </a:lnTo>
                <a:lnTo>
                  <a:pt x="0" y="14096"/>
                </a:lnTo>
                <a:lnTo>
                  <a:pt x="4038" y="18287"/>
                </a:lnTo>
                <a:lnTo>
                  <a:pt x="481025" y="16509"/>
                </a:lnTo>
                <a:lnTo>
                  <a:pt x="952411" y="15875"/>
                </a:lnTo>
                <a:lnTo>
                  <a:pt x="1895817" y="14985"/>
                </a:lnTo>
                <a:lnTo>
                  <a:pt x="3310597" y="16509"/>
                </a:lnTo>
                <a:lnTo>
                  <a:pt x="3787228" y="18287"/>
                </a:lnTo>
                <a:lnTo>
                  <a:pt x="3791673" y="14096"/>
                </a:lnTo>
                <a:lnTo>
                  <a:pt x="3791292" y="9143"/>
                </a:lnTo>
                <a:lnTo>
                  <a:pt x="3791292" y="4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166" y="2532888"/>
            <a:ext cx="3792220" cy="21590"/>
          </a:xfrm>
          <a:custGeom>
            <a:avLst/>
            <a:gdLst/>
            <a:ahLst/>
            <a:cxnLst/>
            <a:rect l="l" t="t" r="r" b="b"/>
            <a:pathLst>
              <a:path w="3792220" h="21589">
                <a:moveTo>
                  <a:pt x="3787228" y="0"/>
                </a:moveTo>
                <a:lnTo>
                  <a:pt x="3310597" y="1778"/>
                </a:lnTo>
                <a:lnTo>
                  <a:pt x="1895817" y="3937"/>
                </a:lnTo>
                <a:lnTo>
                  <a:pt x="481025" y="2159"/>
                </a:lnTo>
                <a:lnTo>
                  <a:pt x="4038" y="0"/>
                </a:lnTo>
                <a:lnTo>
                  <a:pt x="0" y="4699"/>
                </a:lnTo>
                <a:lnTo>
                  <a:pt x="0" y="16637"/>
                </a:lnTo>
                <a:lnTo>
                  <a:pt x="4038" y="21336"/>
                </a:lnTo>
                <a:lnTo>
                  <a:pt x="481025" y="19177"/>
                </a:lnTo>
                <a:lnTo>
                  <a:pt x="952411" y="18415"/>
                </a:lnTo>
                <a:lnTo>
                  <a:pt x="1895817" y="17399"/>
                </a:lnTo>
                <a:lnTo>
                  <a:pt x="3310597" y="19558"/>
                </a:lnTo>
                <a:lnTo>
                  <a:pt x="3787228" y="21336"/>
                </a:lnTo>
                <a:lnTo>
                  <a:pt x="3791673" y="16383"/>
                </a:lnTo>
                <a:lnTo>
                  <a:pt x="3791292" y="10668"/>
                </a:lnTo>
                <a:lnTo>
                  <a:pt x="3791292" y="46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166" y="1972055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4">
                <a:moveTo>
                  <a:pt x="3787228" y="0"/>
                </a:moveTo>
                <a:lnTo>
                  <a:pt x="3310597" y="1905"/>
                </a:lnTo>
                <a:lnTo>
                  <a:pt x="1895817" y="3429"/>
                </a:lnTo>
                <a:lnTo>
                  <a:pt x="481025" y="1905"/>
                </a:lnTo>
                <a:lnTo>
                  <a:pt x="4038" y="0"/>
                </a:lnTo>
                <a:lnTo>
                  <a:pt x="0" y="4318"/>
                </a:lnTo>
                <a:lnTo>
                  <a:pt x="0" y="14097"/>
                </a:lnTo>
                <a:lnTo>
                  <a:pt x="3771" y="18287"/>
                </a:lnTo>
                <a:lnTo>
                  <a:pt x="481025" y="16763"/>
                </a:lnTo>
                <a:lnTo>
                  <a:pt x="1895817" y="14859"/>
                </a:lnTo>
                <a:lnTo>
                  <a:pt x="3310597" y="16763"/>
                </a:lnTo>
                <a:lnTo>
                  <a:pt x="3787228" y="18287"/>
                </a:lnTo>
                <a:lnTo>
                  <a:pt x="3791673" y="14350"/>
                </a:lnTo>
                <a:lnTo>
                  <a:pt x="3791292" y="9143"/>
                </a:lnTo>
                <a:lnTo>
                  <a:pt x="3791292" y="431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166" y="1127759"/>
            <a:ext cx="3792220" cy="18415"/>
          </a:xfrm>
          <a:custGeom>
            <a:avLst/>
            <a:gdLst/>
            <a:ahLst/>
            <a:cxnLst/>
            <a:rect l="l" t="t" r="r" b="b"/>
            <a:pathLst>
              <a:path w="3792220" h="18415">
                <a:moveTo>
                  <a:pt x="3787228" y="0"/>
                </a:moveTo>
                <a:lnTo>
                  <a:pt x="3310597" y="1777"/>
                </a:lnTo>
                <a:lnTo>
                  <a:pt x="1895817" y="3301"/>
                </a:lnTo>
                <a:lnTo>
                  <a:pt x="952411" y="2412"/>
                </a:lnTo>
                <a:lnTo>
                  <a:pt x="481025" y="1777"/>
                </a:lnTo>
                <a:lnTo>
                  <a:pt x="4038" y="0"/>
                </a:lnTo>
                <a:lnTo>
                  <a:pt x="0" y="4190"/>
                </a:lnTo>
                <a:lnTo>
                  <a:pt x="0" y="14097"/>
                </a:lnTo>
                <a:lnTo>
                  <a:pt x="3771" y="18287"/>
                </a:lnTo>
                <a:lnTo>
                  <a:pt x="481025" y="16763"/>
                </a:lnTo>
                <a:lnTo>
                  <a:pt x="1895817" y="14859"/>
                </a:lnTo>
                <a:lnTo>
                  <a:pt x="3310597" y="16763"/>
                </a:lnTo>
                <a:lnTo>
                  <a:pt x="3787228" y="18287"/>
                </a:lnTo>
                <a:lnTo>
                  <a:pt x="3791673" y="14350"/>
                </a:lnTo>
                <a:lnTo>
                  <a:pt x="3791292" y="9143"/>
                </a:lnTo>
                <a:lnTo>
                  <a:pt x="3791292" y="4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166" y="4785359"/>
            <a:ext cx="3792220" cy="21590"/>
          </a:xfrm>
          <a:custGeom>
            <a:avLst/>
            <a:gdLst/>
            <a:ahLst/>
            <a:cxnLst/>
            <a:rect l="l" t="t" r="r" b="b"/>
            <a:pathLst>
              <a:path w="3792220" h="21589">
                <a:moveTo>
                  <a:pt x="3787228" y="0"/>
                </a:moveTo>
                <a:lnTo>
                  <a:pt x="3310597" y="2095"/>
                </a:lnTo>
                <a:lnTo>
                  <a:pt x="1895817" y="4190"/>
                </a:lnTo>
                <a:lnTo>
                  <a:pt x="481025" y="2095"/>
                </a:lnTo>
                <a:lnTo>
                  <a:pt x="4038" y="0"/>
                </a:lnTo>
                <a:lnTo>
                  <a:pt x="0" y="4889"/>
                </a:lnTo>
                <a:lnTo>
                  <a:pt x="0" y="16446"/>
                </a:lnTo>
                <a:lnTo>
                  <a:pt x="4038" y="21335"/>
                </a:lnTo>
                <a:lnTo>
                  <a:pt x="481025" y="19240"/>
                </a:lnTo>
                <a:lnTo>
                  <a:pt x="1895817" y="17144"/>
                </a:lnTo>
                <a:lnTo>
                  <a:pt x="3310597" y="19240"/>
                </a:lnTo>
                <a:lnTo>
                  <a:pt x="3787228" y="21335"/>
                </a:lnTo>
                <a:lnTo>
                  <a:pt x="3791673" y="16446"/>
                </a:lnTo>
                <a:lnTo>
                  <a:pt x="3791292" y="10477"/>
                </a:lnTo>
                <a:lnTo>
                  <a:pt x="3791292" y="48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6632" y="3941064"/>
            <a:ext cx="3789045" cy="21590"/>
          </a:xfrm>
          <a:custGeom>
            <a:avLst/>
            <a:gdLst/>
            <a:ahLst/>
            <a:cxnLst/>
            <a:rect l="l" t="t" r="r" b="b"/>
            <a:pathLst>
              <a:path w="3789045" h="21589">
                <a:moveTo>
                  <a:pt x="3784218" y="0"/>
                </a:moveTo>
                <a:lnTo>
                  <a:pt x="3307968" y="2133"/>
                </a:lnTo>
                <a:lnTo>
                  <a:pt x="1894332" y="4216"/>
                </a:lnTo>
                <a:lnTo>
                  <a:pt x="480694" y="2133"/>
                </a:lnTo>
                <a:lnTo>
                  <a:pt x="9397" y="0"/>
                </a:lnTo>
                <a:lnTo>
                  <a:pt x="4063" y="342"/>
                </a:lnTo>
                <a:lnTo>
                  <a:pt x="0" y="4914"/>
                </a:lnTo>
                <a:lnTo>
                  <a:pt x="0" y="16421"/>
                </a:lnTo>
                <a:lnTo>
                  <a:pt x="4063" y="21297"/>
                </a:lnTo>
                <a:lnTo>
                  <a:pt x="480694" y="19202"/>
                </a:lnTo>
                <a:lnTo>
                  <a:pt x="1894332" y="17462"/>
                </a:lnTo>
                <a:lnTo>
                  <a:pt x="3307968" y="19202"/>
                </a:lnTo>
                <a:lnTo>
                  <a:pt x="3784218" y="21297"/>
                </a:lnTo>
                <a:lnTo>
                  <a:pt x="3788664" y="16421"/>
                </a:lnTo>
                <a:lnTo>
                  <a:pt x="3788283" y="10490"/>
                </a:lnTo>
                <a:lnTo>
                  <a:pt x="3788283" y="4914"/>
                </a:lnTo>
                <a:lnTo>
                  <a:pt x="378421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6632" y="4224566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218" y="0"/>
                </a:moveTo>
                <a:lnTo>
                  <a:pt x="3307968" y="1511"/>
                </a:lnTo>
                <a:lnTo>
                  <a:pt x="1894332" y="3340"/>
                </a:lnTo>
                <a:lnTo>
                  <a:pt x="480694" y="1511"/>
                </a:lnTo>
                <a:lnTo>
                  <a:pt x="4063" y="0"/>
                </a:lnTo>
                <a:lnTo>
                  <a:pt x="0" y="3936"/>
                </a:lnTo>
                <a:lnTo>
                  <a:pt x="0" y="14262"/>
                </a:lnTo>
                <a:lnTo>
                  <a:pt x="4063" y="18211"/>
                </a:lnTo>
                <a:lnTo>
                  <a:pt x="480694" y="16395"/>
                </a:lnTo>
                <a:lnTo>
                  <a:pt x="1894332" y="14871"/>
                </a:lnTo>
                <a:lnTo>
                  <a:pt x="3307968" y="16700"/>
                </a:lnTo>
                <a:lnTo>
                  <a:pt x="3784218" y="18211"/>
                </a:lnTo>
                <a:lnTo>
                  <a:pt x="3788664" y="13969"/>
                </a:lnTo>
                <a:lnTo>
                  <a:pt x="3788283" y="9105"/>
                </a:lnTo>
                <a:lnTo>
                  <a:pt x="3788283" y="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6632" y="4504981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218" y="0"/>
                </a:moveTo>
                <a:lnTo>
                  <a:pt x="3307968" y="1511"/>
                </a:lnTo>
                <a:lnTo>
                  <a:pt x="1894332" y="3340"/>
                </a:lnTo>
                <a:lnTo>
                  <a:pt x="480694" y="1816"/>
                </a:lnTo>
                <a:lnTo>
                  <a:pt x="4063" y="0"/>
                </a:lnTo>
                <a:lnTo>
                  <a:pt x="0" y="4241"/>
                </a:lnTo>
                <a:lnTo>
                  <a:pt x="0" y="14300"/>
                </a:lnTo>
                <a:lnTo>
                  <a:pt x="4063" y="18249"/>
                </a:lnTo>
                <a:lnTo>
                  <a:pt x="480694" y="16725"/>
                </a:lnTo>
                <a:lnTo>
                  <a:pt x="1894332" y="14909"/>
                </a:lnTo>
                <a:lnTo>
                  <a:pt x="3307968" y="16725"/>
                </a:lnTo>
                <a:lnTo>
                  <a:pt x="3784218" y="18249"/>
                </a:lnTo>
                <a:lnTo>
                  <a:pt x="3788664" y="14300"/>
                </a:lnTo>
                <a:lnTo>
                  <a:pt x="3788283" y="9105"/>
                </a:lnTo>
                <a:lnTo>
                  <a:pt x="3788283" y="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6632" y="3377183"/>
            <a:ext cx="3789045" cy="21590"/>
          </a:xfrm>
          <a:custGeom>
            <a:avLst/>
            <a:gdLst/>
            <a:ahLst/>
            <a:cxnLst/>
            <a:rect l="l" t="t" r="r" b="b"/>
            <a:pathLst>
              <a:path w="3789045" h="21589">
                <a:moveTo>
                  <a:pt x="3784218" y="0"/>
                </a:moveTo>
                <a:lnTo>
                  <a:pt x="3307968" y="1777"/>
                </a:lnTo>
                <a:lnTo>
                  <a:pt x="1894332" y="3937"/>
                </a:lnTo>
                <a:lnTo>
                  <a:pt x="951738" y="2539"/>
                </a:lnTo>
                <a:lnTo>
                  <a:pt x="480694" y="2158"/>
                </a:lnTo>
                <a:lnTo>
                  <a:pt x="4063" y="0"/>
                </a:lnTo>
                <a:lnTo>
                  <a:pt x="0" y="4571"/>
                </a:lnTo>
                <a:lnTo>
                  <a:pt x="0" y="16763"/>
                </a:lnTo>
                <a:lnTo>
                  <a:pt x="4063" y="21335"/>
                </a:lnTo>
                <a:lnTo>
                  <a:pt x="480694" y="19176"/>
                </a:lnTo>
                <a:lnTo>
                  <a:pt x="1894332" y="17398"/>
                </a:lnTo>
                <a:lnTo>
                  <a:pt x="3307968" y="19557"/>
                </a:lnTo>
                <a:lnTo>
                  <a:pt x="3784218" y="21335"/>
                </a:lnTo>
                <a:lnTo>
                  <a:pt x="3788664" y="16382"/>
                </a:lnTo>
                <a:lnTo>
                  <a:pt x="3788283" y="10667"/>
                </a:lnTo>
                <a:lnTo>
                  <a:pt x="3788283" y="457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6632" y="3096767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599" y="0"/>
                </a:moveTo>
                <a:lnTo>
                  <a:pt x="3307968" y="1524"/>
                </a:lnTo>
                <a:lnTo>
                  <a:pt x="1894332" y="3429"/>
                </a:lnTo>
                <a:lnTo>
                  <a:pt x="480694" y="1524"/>
                </a:lnTo>
                <a:lnTo>
                  <a:pt x="4063" y="0"/>
                </a:lnTo>
                <a:lnTo>
                  <a:pt x="0" y="3937"/>
                </a:lnTo>
                <a:lnTo>
                  <a:pt x="0" y="13969"/>
                </a:lnTo>
                <a:lnTo>
                  <a:pt x="4063" y="18287"/>
                </a:lnTo>
                <a:lnTo>
                  <a:pt x="480694" y="16510"/>
                </a:lnTo>
                <a:lnTo>
                  <a:pt x="1894332" y="14858"/>
                </a:lnTo>
                <a:lnTo>
                  <a:pt x="3307968" y="16510"/>
                </a:lnTo>
                <a:lnTo>
                  <a:pt x="3784218" y="18287"/>
                </a:lnTo>
                <a:lnTo>
                  <a:pt x="3788664" y="13969"/>
                </a:lnTo>
                <a:lnTo>
                  <a:pt x="3788283" y="8889"/>
                </a:lnTo>
                <a:lnTo>
                  <a:pt x="3788283" y="4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6632" y="1972055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218" y="0"/>
                </a:moveTo>
                <a:lnTo>
                  <a:pt x="3307968" y="1905"/>
                </a:lnTo>
                <a:lnTo>
                  <a:pt x="1894332" y="3429"/>
                </a:lnTo>
                <a:lnTo>
                  <a:pt x="480694" y="1905"/>
                </a:lnTo>
                <a:lnTo>
                  <a:pt x="4063" y="0"/>
                </a:lnTo>
                <a:lnTo>
                  <a:pt x="0" y="4318"/>
                </a:lnTo>
                <a:lnTo>
                  <a:pt x="0" y="14097"/>
                </a:lnTo>
                <a:lnTo>
                  <a:pt x="3809" y="18287"/>
                </a:lnTo>
                <a:lnTo>
                  <a:pt x="480694" y="16763"/>
                </a:lnTo>
                <a:lnTo>
                  <a:pt x="1894332" y="14859"/>
                </a:lnTo>
                <a:lnTo>
                  <a:pt x="3307968" y="16763"/>
                </a:lnTo>
                <a:lnTo>
                  <a:pt x="3784218" y="18287"/>
                </a:lnTo>
                <a:lnTo>
                  <a:pt x="3788664" y="14350"/>
                </a:lnTo>
                <a:lnTo>
                  <a:pt x="3788283" y="9143"/>
                </a:lnTo>
                <a:lnTo>
                  <a:pt x="3788283" y="431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4907" y="1087388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5">
                <a:moveTo>
                  <a:pt x="3784218" y="0"/>
                </a:moveTo>
                <a:lnTo>
                  <a:pt x="3307968" y="1777"/>
                </a:lnTo>
                <a:lnTo>
                  <a:pt x="1894332" y="3301"/>
                </a:lnTo>
                <a:lnTo>
                  <a:pt x="951738" y="2412"/>
                </a:lnTo>
                <a:lnTo>
                  <a:pt x="480694" y="1777"/>
                </a:lnTo>
                <a:lnTo>
                  <a:pt x="4063" y="0"/>
                </a:lnTo>
                <a:lnTo>
                  <a:pt x="0" y="4190"/>
                </a:lnTo>
                <a:lnTo>
                  <a:pt x="0" y="14097"/>
                </a:lnTo>
                <a:lnTo>
                  <a:pt x="3809" y="18287"/>
                </a:lnTo>
                <a:lnTo>
                  <a:pt x="480694" y="16763"/>
                </a:lnTo>
                <a:lnTo>
                  <a:pt x="1894332" y="14859"/>
                </a:lnTo>
                <a:lnTo>
                  <a:pt x="3307968" y="16763"/>
                </a:lnTo>
                <a:lnTo>
                  <a:pt x="3784218" y="18287"/>
                </a:lnTo>
                <a:lnTo>
                  <a:pt x="3788664" y="14350"/>
                </a:lnTo>
                <a:lnTo>
                  <a:pt x="3788283" y="9143"/>
                </a:lnTo>
                <a:lnTo>
                  <a:pt x="3788283" y="4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6632" y="2816351"/>
            <a:ext cx="3789045" cy="18415"/>
          </a:xfrm>
          <a:custGeom>
            <a:avLst/>
            <a:gdLst/>
            <a:ahLst/>
            <a:cxnLst/>
            <a:rect l="l" t="t" r="r" b="b"/>
            <a:pathLst>
              <a:path w="3789045" h="18414">
                <a:moveTo>
                  <a:pt x="3784218" y="0"/>
                </a:moveTo>
                <a:lnTo>
                  <a:pt x="3307968" y="1905"/>
                </a:lnTo>
                <a:lnTo>
                  <a:pt x="1894332" y="3429"/>
                </a:lnTo>
                <a:lnTo>
                  <a:pt x="480694" y="1905"/>
                </a:lnTo>
                <a:lnTo>
                  <a:pt x="4063" y="0"/>
                </a:lnTo>
                <a:lnTo>
                  <a:pt x="0" y="4318"/>
                </a:lnTo>
                <a:lnTo>
                  <a:pt x="0" y="14351"/>
                </a:lnTo>
                <a:lnTo>
                  <a:pt x="4063" y="18288"/>
                </a:lnTo>
                <a:lnTo>
                  <a:pt x="480694" y="16764"/>
                </a:lnTo>
                <a:lnTo>
                  <a:pt x="1894332" y="14859"/>
                </a:lnTo>
                <a:lnTo>
                  <a:pt x="3307968" y="16764"/>
                </a:lnTo>
                <a:lnTo>
                  <a:pt x="3784218" y="18288"/>
                </a:lnTo>
                <a:lnTo>
                  <a:pt x="3788664" y="14351"/>
                </a:lnTo>
                <a:lnTo>
                  <a:pt x="3788283" y="9144"/>
                </a:lnTo>
                <a:lnTo>
                  <a:pt x="3788283" y="431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6632" y="4785359"/>
            <a:ext cx="3789045" cy="21590"/>
          </a:xfrm>
          <a:custGeom>
            <a:avLst/>
            <a:gdLst/>
            <a:ahLst/>
            <a:cxnLst/>
            <a:rect l="l" t="t" r="r" b="b"/>
            <a:pathLst>
              <a:path w="3789045" h="21589">
                <a:moveTo>
                  <a:pt x="3784218" y="0"/>
                </a:moveTo>
                <a:lnTo>
                  <a:pt x="3307968" y="2095"/>
                </a:lnTo>
                <a:lnTo>
                  <a:pt x="1894332" y="4190"/>
                </a:lnTo>
                <a:lnTo>
                  <a:pt x="480694" y="2095"/>
                </a:lnTo>
                <a:lnTo>
                  <a:pt x="4063" y="0"/>
                </a:lnTo>
                <a:lnTo>
                  <a:pt x="0" y="4889"/>
                </a:lnTo>
                <a:lnTo>
                  <a:pt x="0" y="16446"/>
                </a:lnTo>
                <a:lnTo>
                  <a:pt x="4063" y="21335"/>
                </a:lnTo>
                <a:lnTo>
                  <a:pt x="480694" y="19240"/>
                </a:lnTo>
                <a:lnTo>
                  <a:pt x="1894332" y="17144"/>
                </a:lnTo>
                <a:lnTo>
                  <a:pt x="3307968" y="19240"/>
                </a:lnTo>
                <a:lnTo>
                  <a:pt x="3784218" y="21335"/>
                </a:lnTo>
                <a:lnTo>
                  <a:pt x="3788664" y="16446"/>
                </a:lnTo>
                <a:lnTo>
                  <a:pt x="3788283" y="10477"/>
                </a:lnTo>
                <a:lnTo>
                  <a:pt x="3788283" y="48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8388" y="536447"/>
            <a:ext cx="4516120" cy="9525"/>
          </a:xfrm>
          <a:custGeom>
            <a:avLst/>
            <a:gdLst/>
            <a:ahLst/>
            <a:cxnLst/>
            <a:rect l="l" t="t" r="r" b="b"/>
            <a:pathLst>
              <a:path w="4516120" h="9525">
                <a:moveTo>
                  <a:pt x="0" y="9144"/>
                </a:moveTo>
                <a:lnTo>
                  <a:pt x="4515612" y="9144"/>
                </a:lnTo>
                <a:lnTo>
                  <a:pt x="451561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7744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8703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9576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3584" y="547115"/>
            <a:ext cx="9525" cy="4598035"/>
          </a:xfrm>
          <a:custGeom>
            <a:avLst/>
            <a:gdLst/>
            <a:ahLst/>
            <a:cxnLst/>
            <a:rect l="l" t="t" r="r" b="b"/>
            <a:pathLst>
              <a:path w="9525" h="4598035">
                <a:moveTo>
                  <a:pt x="9144" y="0"/>
                </a:moveTo>
                <a:lnTo>
                  <a:pt x="0" y="0"/>
                </a:lnTo>
                <a:lnTo>
                  <a:pt x="0" y="4597906"/>
                </a:lnTo>
                <a:lnTo>
                  <a:pt x="9144" y="4597906"/>
                </a:lnTo>
                <a:lnTo>
                  <a:pt x="9144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36447"/>
            <a:ext cx="4515485" cy="9525"/>
          </a:xfrm>
          <a:custGeom>
            <a:avLst/>
            <a:gdLst/>
            <a:ahLst/>
            <a:cxnLst/>
            <a:rect l="l" t="t" r="r" b="b"/>
            <a:pathLst>
              <a:path w="4515485" h="9525">
                <a:moveTo>
                  <a:pt x="4515358" y="0"/>
                </a:moveTo>
                <a:lnTo>
                  <a:pt x="0" y="0"/>
                </a:lnTo>
                <a:lnTo>
                  <a:pt x="0" y="9144"/>
                </a:lnTo>
                <a:lnTo>
                  <a:pt x="4515358" y="9144"/>
                </a:lnTo>
                <a:lnTo>
                  <a:pt x="4515358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6165" y="926591"/>
            <a:ext cx="2903855" cy="173990"/>
          </a:xfrm>
          <a:custGeom>
            <a:avLst/>
            <a:gdLst/>
            <a:ahLst/>
            <a:cxnLst/>
            <a:rect l="l" t="t" r="r" b="b"/>
            <a:pathLst>
              <a:path w="2903854" h="173990">
                <a:moveTo>
                  <a:pt x="2903499" y="74930"/>
                </a:moveTo>
                <a:lnTo>
                  <a:pt x="2853931" y="38061"/>
                </a:lnTo>
                <a:lnTo>
                  <a:pt x="2815488" y="29718"/>
                </a:lnTo>
                <a:lnTo>
                  <a:pt x="2772003" y="24345"/>
                </a:lnTo>
                <a:lnTo>
                  <a:pt x="2724086" y="20815"/>
                </a:lnTo>
                <a:lnTo>
                  <a:pt x="2719209" y="20637"/>
                </a:lnTo>
                <a:lnTo>
                  <a:pt x="2700121" y="11201"/>
                </a:lnTo>
                <a:lnTo>
                  <a:pt x="2639466" y="0"/>
                </a:lnTo>
                <a:lnTo>
                  <a:pt x="2382583" y="1117"/>
                </a:lnTo>
                <a:lnTo>
                  <a:pt x="2126259" y="3708"/>
                </a:lnTo>
                <a:lnTo>
                  <a:pt x="1870532" y="7785"/>
                </a:lnTo>
                <a:lnTo>
                  <a:pt x="1615414" y="13322"/>
                </a:lnTo>
                <a:lnTo>
                  <a:pt x="1360970" y="20345"/>
                </a:lnTo>
                <a:lnTo>
                  <a:pt x="1107224" y="28841"/>
                </a:lnTo>
                <a:lnTo>
                  <a:pt x="854214" y="38798"/>
                </a:lnTo>
                <a:lnTo>
                  <a:pt x="601980" y="50215"/>
                </a:lnTo>
                <a:lnTo>
                  <a:pt x="350558" y="63093"/>
                </a:lnTo>
                <a:lnTo>
                  <a:pt x="99974" y="77431"/>
                </a:lnTo>
                <a:lnTo>
                  <a:pt x="0" y="83566"/>
                </a:lnTo>
                <a:lnTo>
                  <a:pt x="3987" y="95554"/>
                </a:lnTo>
                <a:lnTo>
                  <a:pt x="30721" y="113868"/>
                </a:lnTo>
                <a:lnTo>
                  <a:pt x="22948" y="126593"/>
                </a:lnTo>
                <a:lnTo>
                  <a:pt x="81267" y="163626"/>
                </a:lnTo>
                <a:lnTo>
                  <a:pt x="120688" y="170992"/>
                </a:lnTo>
                <a:lnTo>
                  <a:pt x="166420" y="173736"/>
                </a:lnTo>
                <a:lnTo>
                  <a:pt x="177114" y="173596"/>
                </a:lnTo>
                <a:lnTo>
                  <a:pt x="187985" y="173151"/>
                </a:lnTo>
                <a:lnTo>
                  <a:pt x="199009" y="172402"/>
                </a:lnTo>
                <a:lnTo>
                  <a:pt x="210134" y="171323"/>
                </a:lnTo>
                <a:lnTo>
                  <a:pt x="258711" y="166103"/>
                </a:lnTo>
                <a:lnTo>
                  <a:pt x="357212" y="157035"/>
                </a:lnTo>
                <a:lnTo>
                  <a:pt x="457276" y="149669"/>
                </a:lnTo>
                <a:lnTo>
                  <a:pt x="558698" y="143776"/>
                </a:lnTo>
                <a:lnTo>
                  <a:pt x="712825" y="137248"/>
                </a:lnTo>
                <a:lnTo>
                  <a:pt x="2586253" y="102997"/>
                </a:lnTo>
                <a:lnTo>
                  <a:pt x="2677312" y="104140"/>
                </a:lnTo>
                <a:lnTo>
                  <a:pt x="2686329" y="104140"/>
                </a:lnTo>
                <a:lnTo>
                  <a:pt x="2702458" y="103886"/>
                </a:lnTo>
                <a:lnTo>
                  <a:pt x="2720530" y="106603"/>
                </a:lnTo>
                <a:lnTo>
                  <a:pt x="2739618" y="108585"/>
                </a:lnTo>
                <a:lnTo>
                  <a:pt x="2759583" y="109816"/>
                </a:lnTo>
                <a:lnTo>
                  <a:pt x="2780309" y="110236"/>
                </a:lnTo>
                <a:lnTo>
                  <a:pt x="2786532" y="110236"/>
                </a:lnTo>
                <a:lnTo>
                  <a:pt x="2792882" y="110109"/>
                </a:lnTo>
                <a:lnTo>
                  <a:pt x="2799232" y="109855"/>
                </a:lnTo>
                <a:lnTo>
                  <a:pt x="2806217" y="109855"/>
                </a:lnTo>
                <a:lnTo>
                  <a:pt x="2813202" y="109347"/>
                </a:lnTo>
                <a:lnTo>
                  <a:pt x="2817774" y="109347"/>
                </a:lnTo>
                <a:lnTo>
                  <a:pt x="2850337" y="105803"/>
                </a:lnTo>
                <a:lnTo>
                  <a:pt x="2857271" y="103886"/>
                </a:lnTo>
                <a:lnTo>
                  <a:pt x="2860484" y="102997"/>
                </a:lnTo>
                <a:lnTo>
                  <a:pt x="2875089" y="98971"/>
                </a:lnTo>
                <a:lnTo>
                  <a:pt x="2892006" y="90284"/>
                </a:lnTo>
                <a:lnTo>
                  <a:pt x="2901086" y="81153"/>
                </a:lnTo>
                <a:lnTo>
                  <a:pt x="2903499" y="74930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sz="half" idx="2"/>
          </p:nvPr>
        </p:nvSpPr>
        <p:spPr>
          <a:xfrm>
            <a:off x="-11785" y="1177874"/>
            <a:ext cx="4078604" cy="2937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10"/>
              </a:spcBef>
              <a:tabLst>
                <a:tab pos="648970" algn="l"/>
                <a:tab pos="4065270" algn="l"/>
              </a:tabLst>
            </a:pPr>
            <a:r>
              <a:rPr strike="sngStrike" spc="-160" dirty="0"/>
              <a:t> </a:t>
            </a:r>
            <a:r>
              <a:rPr spc="-160" dirty="0"/>
              <a:t>	</a:t>
            </a:r>
            <a:r>
              <a:rPr spc="-10" dirty="0"/>
              <a:t>Contribuir</a:t>
            </a:r>
            <a:r>
              <a:rPr spc="-235" dirty="0"/>
              <a:t> </a:t>
            </a:r>
            <a:r>
              <a:rPr spc="-10" dirty="0"/>
              <a:t>para</a:t>
            </a:r>
            <a:r>
              <a:rPr spc="-190" dirty="0"/>
              <a:t> </a:t>
            </a:r>
            <a:r>
              <a:rPr spc="-5" dirty="0"/>
              <a:t>superar</a:t>
            </a:r>
            <a:r>
              <a:rPr spc="-204" dirty="0"/>
              <a:t> </a:t>
            </a:r>
            <a:r>
              <a:rPr spc="40" dirty="0"/>
              <a:t>as	</a:t>
            </a:r>
          </a:p>
          <a:p>
            <a:pPr marL="273685">
              <a:lnSpc>
                <a:spcPct val="100000"/>
              </a:lnSpc>
              <a:spcBef>
                <a:spcPts val="5"/>
              </a:spcBef>
              <a:tabLst>
                <a:tab pos="1268095" algn="l"/>
                <a:tab pos="4065270" algn="l"/>
              </a:tabLst>
            </a:pPr>
            <a:r>
              <a:rPr spc="-160" dirty="0"/>
              <a:t> 	</a:t>
            </a:r>
            <a:r>
              <a:rPr spc="-30" dirty="0"/>
              <a:t>desigualdades;	</a:t>
            </a:r>
          </a:p>
          <a:p>
            <a:pPr marL="234315">
              <a:lnSpc>
                <a:spcPct val="100000"/>
              </a:lnSpc>
              <a:spcBef>
                <a:spcPts val="25"/>
              </a:spcBef>
            </a:pPr>
            <a:endParaRPr sz="2150" dirty="0"/>
          </a:p>
          <a:p>
            <a:pPr marL="247015">
              <a:lnSpc>
                <a:spcPct val="100000"/>
              </a:lnSpc>
            </a:pPr>
            <a:r>
              <a:rPr spc="20" dirty="0"/>
              <a:t>Animar</a:t>
            </a:r>
            <a:r>
              <a:rPr spc="-200" dirty="0"/>
              <a:t> </a:t>
            </a:r>
            <a:r>
              <a:rPr spc="-50" dirty="0"/>
              <a:t>o</a:t>
            </a:r>
            <a:r>
              <a:rPr spc="-165" dirty="0"/>
              <a:t> </a:t>
            </a:r>
            <a:r>
              <a:rPr spc="-45" dirty="0"/>
              <a:t>engajamento</a:t>
            </a:r>
            <a:r>
              <a:rPr spc="-235" dirty="0"/>
              <a:t> </a:t>
            </a:r>
            <a:r>
              <a:rPr spc="-55" dirty="0"/>
              <a:t>em</a:t>
            </a:r>
            <a:r>
              <a:rPr spc="-204" dirty="0"/>
              <a:t> </a:t>
            </a:r>
            <a:r>
              <a:rPr spc="-30" dirty="0"/>
              <a:t>ações</a:t>
            </a:r>
          </a:p>
          <a:p>
            <a:pPr marL="353695">
              <a:lnSpc>
                <a:spcPct val="100000"/>
              </a:lnSpc>
              <a:tabLst>
                <a:tab pos="4065270" algn="l"/>
              </a:tabLst>
            </a:pPr>
            <a:r>
              <a:rPr u="heavy" spc="-20" dirty="0">
                <a:uFill>
                  <a:solidFill>
                    <a:srgbClr val="D9D9D9"/>
                  </a:solidFill>
                </a:uFill>
              </a:rPr>
              <a:t>concretas</a:t>
            </a:r>
            <a:r>
              <a:rPr u="heavy" spc="-204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spc="-70" dirty="0">
                <a:uFill>
                  <a:solidFill>
                    <a:srgbClr val="D9D9D9"/>
                  </a:solidFill>
                </a:uFill>
              </a:rPr>
              <a:t>de</a:t>
            </a:r>
            <a:r>
              <a:rPr u="heavy" spc="-200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D9D9D9"/>
                  </a:solidFill>
                </a:uFill>
              </a:rPr>
              <a:t>amor</a:t>
            </a:r>
            <a:r>
              <a:rPr u="heavy" spc="-220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D9D9D9"/>
                  </a:solidFill>
                </a:uFill>
              </a:rPr>
              <a:t>ao</a:t>
            </a:r>
            <a:r>
              <a:rPr u="heavy" spc="-180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spc="-45" dirty="0">
                <a:uFill>
                  <a:solidFill>
                    <a:srgbClr val="D9D9D9"/>
                  </a:solidFill>
                </a:uFill>
              </a:rPr>
              <a:t>próximo;	</a:t>
            </a:r>
          </a:p>
          <a:p>
            <a:pPr marL="234315">
              <a:lnSpc>
                <a:spcPct val="100000"/>
              </a:lnSpc>
              <a:spcBef>
                <a:spcPts val="25"/>
              </a:spcBef>
            </a:pPr>
            <a:endParaRPr sz="2150" dirty="0"/>
          </a:p>
          <a:p>
            <a:pPr marL="273685">
              <a:lnSpc>
                <a:spcPct val="100000"/>
              </a:lnSpc>
              <a:tabLst>
                <a:tab pos="569595" algn="l"/>
                <a:tab pos="4065270" algn="l"/>
              </a:tabLst>
            </a:pPr>
            <a:r>
              <a:rPr u="heavy" spc="-160" dirty="0">
                <a:uFill>
                  <a:solidFill>
                    <a:srgbClr val="D9D9D9"/>
                  </a:solidFill>
                </a:uFill>
              </a:rPr>
              <a:t> 	</a:t>
            </a:r>
            <a:r>
              <a:rPr u="heavy" spc="-25" dirty="0">
                <a:uFill>
                  <a:solidFill>
                    <a:srgbClr val="D9D9D9"/>
                  </a:solidFill>
                </a:uFill>
              </a:rPr>
              <a:t>Promover</a:t>
            </a:r>
            <a:r>
              <a:rPr u="heavy" spc="-220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D9D9D9"/>
                  </a:solidFill>
                </a:uFill>
              </a:rPr>
              <a:t>a</a:t>
            </a:r>
            <a:r>
              <a:rPr u="heavy" spc="-170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spc="-20" dirty="0">
                <a:uFill>
                  <a:solidFill>
                    <a:srgbClr val="D9D9D9"/>
                  </a:solidFill>
                </a:uFill>
              </a:rPr>
              <a:t>conversão</a:t>
            </a:r>
            <a:r>
              <a:rPr u="heavy" spc="-215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D9D9D9"/>
                  </a:solidFill>
                </a:uFill>
              </a:rPr>
              <a:t>para</a:t>
            </a:r>
            <a:r>
              <a:rPr u="heavy" spc="-210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D9D9D9"/>
                  </a:solidFill>
                </a:uFill>
              </a:rPr>
              <a:t>a	</a:t>
            </a:r>
          </a:p>
          <a:p>
            <a:pPr marL="274320">
              <a:lnSpc>
                <a:spcPct val="100000"/>
              </a:lnSpc>
            </a:pPr>
            <a:r>
              <a:rPr spc="-10" dirty="0"/>
              <a:t>cultura</a:t>
            </a:r>
            <a:r>
              <a:rPr spc="-200" dirty="0"/>
              <a:t> </a:t>
            </a:r>
            <a:r>
              <a:rPr spc="-25" dirty="0"/>
              <a:t>do</a:t>
            </a:r>
            <a:r>
              <a:rPr spc="-190" dirty="0"/>
              <a:t> </a:t>
            </a:r>
            <a:r>
              <a:rPr spc="-55" dirty="0"/>
              <a:t>amor,</a:t>
            </a:r>
            <a:r>
              <a:rPr spc="-185" dirty="0"/>
              <a:t> </a:t>
            </a:r>
            <a:r>
              <a:rPr spc="-30" dirty="0"/>
              <a:t>como</a:t>
            </a:r>
            <a:r>
              <a:rPr spc="-190" dirty="0"/>
              <a:t> </a:t>
            </a:r>
            <a:r>
              <a:rPr spc="5" dirty="0"/>
              <a:t>forma</a:t>
            </a:r>
            <a:r>
              <a:rPr spc="-185" dirty="0"/>
              <a:t> </a:t>
            </a:r>
            <a:r>
              <a:rPr spc="-70" dirty="0"/>
              <a:t>de</a:t>
            </a:r>
            <a:r>
              <a:rPr spc="35" dirty="0"/>
              <a:t> </a:t>
            </a:r>
          </a:p>
          <a:p>
            <a:pPr marL="273685">
              <a:lnSpc>
                <a:spcPct val="100000"/>
              </a:lnSpc>
              <a:spcBef>
                <a:spcPts val="5"/>
              </a:spcBef>
              <a:tabLst>
                <a:tab pos="484505" algn="l"/>
                <a:tab pos="4065270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5" dirty="0"/>
              <a:t>superar</a:t>
            </a:r>
            <a:r>
              <a:rPr spc="-215" dirty="0"/>
              <a:t> </a:t>
            </a:r>
            <a:r>
              <a:rPr spc="-5" dirty="0"/>
              <a:t>a</a:t>
            </a:r>
            <a:r>
              <a:rPr spc="-170" dirty="0"/>
              <a:t> </a:t>
            </a:r>
            <a:r>
              <a:rPr spc="-10" dirty="0"/>
              <a:t>cultura</a:t>
            </a:r>
            <a:r>
              <a:rPr spc="-210" dirty="0"/>
              <a:t> </a:t>
            </a:r>
            <a:r>
              <a:rPr spc="-25" dirty="0"/>
              <a:t>do</a:t>
            </a:r>
            <a:r>
              <a:rPr spc="-195" dirty="0"/>
              <a:t> </a:t>
            </a:r>
            <a:r>
              <a:rPr spc="-80" dirty="0"/>
              <a:t>ódio;	</a:t>
            </a:r>
          </a:p>
        </p:txBody>
      </p:sp>
      <p:sp>
        <p:nvSpPr>
          <p:cNvPr id="26" name="object 26"/>
          <p:cNvSpPr/>
          <p:nvPr/>
        </p:nvSpPr>
        <p:spPr>
          <a:xfrm>
            <a:off x="5437175" y="1231379"/>
            <a:ext cx="1532255" cy="432434"/>
          </a:xfrm>
          <a:custGeom>
            <a:avLst/>
            <a:gdLst/>
            <a:ahLst/>
            <a:cxnLst/>
            <a:rect l="l" t="t" r="r" b="b"/>
            <a:pathLst>
              <a:path w="1532254" h="432435">
                <a:moveTo>
                  <a:pt x="1531975" y="259854"/>
                </a:moveTo>
                <a:lnTo>
                  <a:pt x="1528559" y="216979"/>
                </a:lnTo>
                <a:lnTo>
                  <a:pt x="1518081" y="178663"/>
                </a:lnTo>
                <a:lnTo>
                  <a:pt x="1481683" y="127546"/>
                </a:lnTo>
                <a:lnTo>
                  <a:pt x="1459433" y="113106"/>
                </a:lnTo>
                <a:lnTo>
                  <a:pt x="1457236" y="97853"/>
                </a:lnTo>
                <a:lnTo>
                  <a:pt x="1443863" y="51206"/>
                </a:lnTo>
                <a:lnTo>
                  <a:pt x="1374876" y="24485"/>
                </a:lnTo>
                <a:lnTo>
                  <a:pt x="1324927" y="19037"/>
                </a:lnTo>
                <a:lnTo>
                  <a:pt x="1274927" y="14274"/>
                </a:lnTo>
                <a:lnTo>
                  <a:pt x="1224876" y="10185"/>
                </a:lnTo>
                <a:lnTo>
                  <a:pt x="1174775" y="6781"/>
                </a:lnTo>
                <a:lnTo>
                  <a:pt x="1124623" y="4064"/>
                </a:lnTo>
                <a:lnTo>
                  <a:pt x="1074420" y="2032"/>
                </a:lnTo>
                <a:lnTo>
                  <a:pt x="1024153" y="673"/>
                </a:lnTo>
                <a:lnTo>
                  <a:pt x="973848" y="0"/>
                </a:lnTo>
                <a:lnTo>
                  <a:pt x="923493" y="0"/>
                </a:lnTo>
                <a:lnTo>
                  <a:pt x="873099" y="685"/>
                </a:lnTo>
                <a:lnTo>
                  <a:pt x="822642" y="2044"/>
                </a:lnTo>
                <a:lnTo>
                  <a:pt x="772160" y="4089"/>
                </a:lnTo>
                <a:lnTo>
                  <a:pt x="721626" y="6807"/>
                </a:lnTo>
                <a:lnTo>
                  <a:pt x="671042" y="10210"/>
                </a:lnTo>
                <a:lnTo>
                  <a:pt x="620420" y="14287"/>
                </a:lnTo>
                <a:lnTo>
                  <a:pt x="569760" y="19050"/>
                </a:lnTo>
                <a:lnTo>
                  <a:pt x="519061" y="24485"/>
                </a:lnTo>
                <a:lnTo>
                  <a:pt x="468325" y="30594"/>
                </a:lnTo>
                <a:lnTo>
                  <a:pt x="417537" y="37376"/>
                </a:lnTo>
                <a:lnTo>
                  <a:pt x="366725" y="44843"/>
                </a:lnTo>
                <a:lnTo>
                  <a:pt x="315887" y="52984"/>
                </a:lnTo>
                <a:lnTo>
                  <a:pt x="264998" y="61798"/>
                </a:lnTo>
                <a:lnTo>
                  <a:pt x="214083" y="71285"/>
                </a:lnTo>
                <a:lnTo>
                  <a:pt x="163131" y="81445"/>
                </a:lnTo>
                <a:lnTo>
                  <a:pt x="112153" y="92278"/>
                </a:lnTo>
                <a:lnTo>
                  <a:pt x="61137" y="103784"/>
                </a:lnTo>
                <a:lnTo>
                  <a:pt x="10109" y="115963"/>
                </a:lnTo>
                <a:lnTo>
                  <a:pt x="6553" y="135547"/>
                </a:lnTo>
                <a:lnTo>
                  <a:pt x="8026" y="181267"/>
                </a:lnTo>
                <a:lnTo>
                  <a:pt x="12573" y="225323"/>
                </a:lnTo>
                <a:lnTo>
                  <a:pt x="8369" y="234721"/>
                </a:lnTo>
                <a:lnTo>
                  <a:pt x="0" y="284734"/>
                </a:lnTo>
                <a:lnTo>
                  <a:pt x="1346" y="335965"/>
                </a:lnTo>
                <a:lnTo>
                  <a:pt x="11531" y="381838"/>
                </a:lnTo>
                <a:lnTo>
                  <a:pt x="29718" y="415759"/>
                </a:lnTo>
                <a:lnTo>
                  <a:pt x="55067" y="431177"/>
                </a:lnTo>
                <a:lnTo>
                  <a:pt x="62560" y="432193"/>
                </a:lnTo>
                <a:lnTo>
                  <a:pt x="70561" y="430796"/>
                </a:lnTo>
                <a:lnTo>
                  <a:pt x="79070" y="426351"/>
                </a:lnTo>
                <a:lnTo>
                  <a:pt x="126580" y="403809"/>
                </a:lnTo>
                <a:lnTo>
                  <a:pt x="174142" y="385787"/>
                </a:lnTo>
                <a:lnTo>
                  <a:pt x="221742" y="371830"/>
                </a:lnTo>
                <a:lnTo>
                  <a:pt x="269354" y="361492"/>
                </a:lnTo>
                <a:lnTo>
                  <a:pt x="316966" y="354342"/>
                </a:lnTo>
                <a:lnTo>
                  <a:pt x="364566" y="349897"/>
                </a:lnTo>
                <a:lnTo>
                  <a:pt x="412140" y="347738"/>
                </a:lnTo>
                <a:lnTo>
                  <a:pt x="473697" y="347726"/>
                </a:lnTo>
                <a:lnTo>
                  <a:pt x="507123" y="348462"/>
                </a:lnTo>
                <a:lnTo>
                  <a:pt x="696087" y="357454"/>
                </a:lnTo>
                <a:lnTo>
                  <a:pt x="794905" y="360337"/>
                </a:lnTo>
                <a:lnTo>
                  <a:pt x="1267917" y="370598"/>
                </a:lnTo>
                <a:lnTo>
                  <a:pt x="1288122" y="371525"/>
                </a:lnTo>
                <a:lnTo>
                  <a:pt x="1328597" y="372605"/>
                </a:lnTo>
                <a:lnTo>
                  <a:pt x="1348816" y="373519"/>
                </a:lnTo>
                <a:lnTo>
                  <a:pt x="1354556" y="374878"/>
                </a:lnTo>
                <a:lnTo>
                  <a:pt x="1365872" y="377698"/>
                </a:lnTo>
                <a:lnTo>
                  <a:pt x="1380401" y="380974"/>
                </a:lnTo>
                <a:lnTo>
                  <a:pt x="1395806" y="383679"/>
                </a:lnTo>
                <a:lnTo>
                  <a:pt x="1400505" y="384314"/>
                </a:lnTo>
                <a:lnTo>
                  <a:pt x="1404950" y="384695"/>
                </a:lnTo>
                <a:lnTo>
                  <a:pt x="1409014" y="384822"/>
                </a:lnTo>
                <a:lnTo>
                  <a:pt x="1417167" y="394906"/>
                </a:lnTo>
                <a:lnTo>
                  <a:pt x="1426184" y="402856"/>
                </a:lnTo>
                <a:lnTo>
                  <a:pt x="1436014" y="408444"/>
                </a:lnTo>
                <a:lnTo>
                  <a:pt x="1446606" y="411365"/>
                </a:lnTo>
                <a:lnTo>
                  <a:pt x="1449908" y="411873"/>
                </a:lnTo>
                <a:lnTo>
                  <a:pt x="1453210" y="411873"/>
                </a:lnTo>
                <a:lnTo>
                  <a:pt x="1456639" y="411492"/>
                </a:lnTo>
                <a:lnTo>
                  <a:pt x="1460322" y="412000"/>
                </a:lnTo>
                <a:lnTo>
                  <a:pt x="1461630" y="411492"/>
                </a:lnTo>
                <a:lnTo>
                  <a:pt x="1464259" y="410476"/>
                </a:lnTo>
                <a:lnTo>
                  <a:pt x="1466672" y="410857"/>
                </a:lnTo>
                <a:lnTo>
                  <a:pt x="1467434" y="410476"/>
                </a:lnTo>
                <a:lnTo>
                  <a:pt x="1501228" y="380974"/>
                </a:lnTo>
                <a:lnTo>
                  <a:pt x="1522933" y="324116"/>
                </a:lnTo>
                <a:lnTo>
                  <a:pt x="1526997" y="303542"/>
                </a:lnTo>
                <a:lnTo>
                  <a:pt x="1531975" y="259854"/>
                </a:lnTo>
                <a:close/>
              </a:path>
            </a:pathLst>
          </a:custGeom>
          <a:solidFill>
            <a:srgbClr val="FFD300">
              <a:alpha val="172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2033" y="2158735"/>
            <a:ext cx="2190643" cy="721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17134" y="1190955"/>
            <a:ext cx="4116704" cy="3732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95"/>
              </a:spcBef>
            </a:pPr>
            <a:r>
              <a:rPr sz="2000" spc="-50" dirty="0">
                <a:latin typeface="Trebuchet MS"/>
                <a:cs typeface="Trebuchet MS"/>
              </a:rPr>
              <a:t>Fortalecer 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spc="-47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convivência </a:t>
            </a:r>
            <a:r>
              <a:rPr sz="2000" spc="-45" dirty="0">
                <a:latin typeface="Trebuchet MS"/>
                <a:cs typeface="Trebuchet MS"/>
              </a:rPr>
              <a:t>ecumênica </a:t>
            </a:r>
            <a:r>
              <a:rPr sz="2000" spc="-140" dirty="0">
                <a:latin typeface="Trebuchet MS"/>
                <a:cs typeface="Trebuchet MS"/>
              </a:rPr>
              <a:t>e</a:t>
            </a:r>
            <a:endParaRPr sz="2000" dirty="0">
              <a:latin typeface="Trebuchet MS"/>
              <a:cs typeface="Trebuchet MS"/>
            </a:endParaRPr>
          </a:p>
          <a:p>
            <a:pPr marL="39370">
              <a:lnSpc>
                <a:spcPct val="100000"/>
              </a:lnSpc>
              <a:tabLst>
                <a:tab pos="1381125" algn="l"/>
                <a:tab pos="3827779" algn="l"/>
              </a:tabLst>
            </a:pP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55" dirty="0" smtClean="0">
                <a:latin typeface="Trebuchet MS"/>
                <a:cs typeface="Trebuchet MS"/>
              </a:rPr>
              <a:t>	</a:t>
            </a:r>
            <a:r>
              <a:rPr sz="2000" spc="-45" dirty="0" smtClean="0">
                <a:latin typeface="Trebuchet MS"/>
                <a:cs typeface="Trebuchet MS"/>
              </a:rPr>
              <a:t>inter-</a:t>
            </a:r>
            <a:r>
              <a:rPr sz="2000" spc="-45" dirty="0" err="1" smtClean="0">
                <a:latin typeface="Trebuchet MS"/>
                <a:cs typeface="Trebuchet MS"/>
              </a:rPr>
              <a:t>religiosa</a:t>
            </a:r>
            <a:r>
              <a:rPr sz="2000" spc="-45" dirty="0">
                <a:latin typeface="Trebuchet MS"/>
                <a:cs typeface="Trebuchet MS"/>
              </a:rPr>
              <a:t>;	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Trebuchet MS"/>
              <a:cs typeface="Trebuchet MS"/>
            </a:endParaRPr>
          </a:p>
          <a:p>
            <a:pPr marL="393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Estimular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diálogo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e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convivência</a:t>
            </a:r>
            <a:endParaRPr sz="2000" dirty="0">
              <a:latin typeface="Trebuchet MS"/>
              <a:cs typeface="Trebuchet MS"/>
            </a:endParaRPr>
          </a:p>
          <a:p>
            <a:pPr marL="39370">
              <a:lnSpc>
                <a:spcPct val="100000"/>
              </a:lnSpc>
              <a:tabLst>
                <a:tab pos="692150" algn="l"/>
              </a:tabLst>
            </a:pPr>
            <a:r>
              <a:rPr sz="2000" spc="-5" dirty="0">
                <a:latin typeface="Times New Roman"/>
                <a:cs typeface="Times New Roman"/>
              </a:rPr>
              <a:t> 	</a:t>
            </a:r>
            <a:r>
              <a:rPr sz="2000" spc="-20" dirty="0">
                <a:latin typeface="Trebuchet MS"/>
                <a:cs typeface="Trebuchet MS"/>
              </a:rPr>
              <a:t>fraterna </a:t>
            </a:r>
            <a:r>
              <a:rPr sz="2000" spc="-40" dirty="0">
                <a:latin typeface="Trebuchet MS"/>
                <a:cs typeface="Trebuchet MS"/>
              </a:rPr>
              <a:t>como</a:t>
            </a:r>
            <a:r>
              <a:rPr sz="2000" spc="-23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experiências</a:t>
            </a:r>
            <a:endParaRPr sz="2000" dirty="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</a:pPr>
            <a:r>
              <a:rPr sz="2000" spc="10" dirty="0">
                <a:latin typeface="Trebuchet MS"/>
                <a:cs typeface="Trebuchet MS"/>
              </a:rPr>
              <a:t>humanas</a:t>
            </a:r>
            <a:r>
              <a:rPr sz="2000" spc="-41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irrenunciáveis, </a:t>
            </a:r>
            <a:r>
              <a:rPr sz="2000" spc="-60" dirty="0">
                <a:latin typeface="Trebuchet MS"/>
                <a:cs typeface="Trebuchet MS"/>
              </a:rPr>
              <a:t>em meio </a:t>
            </a:r>
            <a:r>
              <a:rPr sz="2000" spc="-15" dirty="0">
                <a:latin typeface="Trebuchet MS"/>
                <a:cs typeface="Trebuchet MS"/>
              </a:rPr>
              <a:t>a</a:t>
            </a:r>
            <a:endParaRPr sz="2000" dirty="0">
              <a:latin typeface="Trebuchet MS"/>
              <a:cs typeface="Trebuchet MS"/>
            </a:endParaRPr>
          </a:p>
          <a:p>
            <a:pPr marR="121920" algn="r">
              <a:lnSpc>
                <a:spcPct val="100000"/>
              </a:lnSpc>
              <a:spcBef>
                <a:spcPts val="5"/>
              </a:spcBef>
            </a:pPr>
            <a:r>
              <a:rPr sz="2000" spc="-50" dirty="0">
                <a:latin typeface="Trebuchet MS"/>
                <a:cs typeface="Trebuchet MS"/>
              </a:rPr>
              <a:t>crenças, </a:t>
            </a:r>
            <a:r>
              <a:rPr sz="2000" spc="-40" dirty="0">
                <a:latin typeface="Trebuchet MS"/>
                <a:cs typeface="Trebuchet MS"/>
              </a:rPr>
              <a:t>ideologias </a:t>
            </a:r>
            <a:r>
              <a:rPr sz="2000" spc="-145" dirty="0">
                <a:latin typeface="Trebuchet MS"/>
                <a:cs typeface="Trebuchet MS"/>
              </a:rPr>
              <a:t>e</a:t>
            </a:r>
            <a:r>
              <a:rPr sz="2000" spc="-34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concepções,</a:t>
            </a:r>
            <a:endParaRPr sz="2000" dirty="0">
              <a:latin typeface="Trebuchet MS"/>
              <a:cs typeface="Trebuchet MS"/>
            </a:endParaRPr>
          </a:p>
          <a:p>
            <a:pPr marR="133350" algn="r">
              <a:lnSpc>
                <a:spcPct val="100000"/>
              </a:lnSpc>
            </a:pPr>
            <a:r>
              <a:rPr sz="2000" u="heavy" spc="-385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6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em</a:t>
            </a:r>
            <a:r>
              <a:rPr sz="2000" u="heavy" spc="-16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1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um</a:t>
            </a:r>
            <a:r>
              <a:rPr sz="2000" u="heavy" spc="-15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mundo</a:t>
            </a:r>
            <a:r>
              <a:rPr sz="2000" u="heavy" spc="-17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3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cada</a:t>
            </a:r>
            <a:r>
              <a:rPr sz="2000" u="heavy" spc="-165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75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vez</a:t>
            </a:r>
            <a:r>
              <a:rPr sz="2000" u="heavy" spc="-17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mais</a:t>
            </a:r>
            <a:r>
              <a:rPr sz="2000" u="heavy" spc="-13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5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plura</a:t>
            </a:r>
            <a:r>
              <a:rPr sz="2000" spc="-55" dirty="0">
                <a:latin typeface="Trebuchet MS"/>
                <a:cs typeface="Trebuchet MS"/>
              </a:rPr>
              <a:t>l;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rebuchet MS"/>
              <a:cs typeface="Trebuchet MS"/>
            </a:endParaRPr>
          </a:p>
          <a:p>
            <a:pPr marL="1070610" marR="73660" indent="-1057910">
              <a:lnSpc>
                <a:spcPct val="101099"/>
              </a:lnSpc>
            </a:pPr>
            <a:r>
              <a:rPr sz="2000" spc="-20" dirty="0">
                <a:latin typeface="Trebuchet MS"/>
                <a:cs typeface="Trebuchet MS"/>
              </a:rPr>
              <a:t>Compartilhar </a:t>
            </a:r>
            <a:r>
              <a:rPr sz="2000" spc="-50" dirty="0">
                <a:latin typeface="Trebuchet MS"/>
                <a:cs typeface="Trebuchet MS"/>
              </a:rPr>
              <a:t>experiências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concretas  </a:t>
            </a:r>
            <a:r>
              <a:rPr sz="2000" spc="-80" dirty="0">
                <a:latin typeface="Trebuchet MS"/>
                <a:cs typeface="Trebuchet MS"/>
              </a:rPr>
              <a:t>de </a:t>
            </a:r>
            <a:r>
              <a:rPr sz="2000" spc="-35" dirty="0">
                <a:latin typeface="Trebuchet MS"/>
                <a:cs typeface="Trebuchet MS"/>
              </a:rPr>
              <a:t>diálogo </a:t>
            </a:r>
            <a:r>
              <a:rPr sz="2000" spc="-140" dirty="0">
                <a:latin typeface="Trebuchet MS"/>
                <a:cs typeface="Trebuchet MS"/>
              </a:rPr>
              <a:t>e</a:t>
            </a:r>
            <a:r>
              <a:rPr sz="2000" spc="-34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conv</a:t>
            </a:r>
            <a:r>
              <a:rPr sz="2000" spc="-45" dirty="0">
                <a:latin typeface="Caladea"/>
                <a:cs typeface="Caladea"/>
              </a:rPr>
              <a:t>í</a:t>
            </a:r>
            <a:r>
              <a:rPr sz="2000" spc="-45" dirty="0">
                <a:latin typeface="Trebuchet MS"/>
                <a:cs typeface="Trebuchet MS"/>
              </a:rPr>
              <a:t>vio</a:t>
            </a:r>
            <a:endParaRPr sz="2000" dirty="0">
              <a:latin typeface="Trebuchet MS"/>
              <a:cs typeface="Trebuchet MS"/>
            </a:endParaRPr>
          </a:p>
          <a:p>
            <a:pPr marL="1537335">
              <a:lnSpc>
                <a:spcPts val="2380"/>
              </a:lnSpc>
            </a:pPr>
            <a:r>
              <a:rPr sz="2000" spc="-50" dirty="0">
                <a:latin typeface="Trebuchet MS"/>
                <a:cs typeface="Trebuchet MS"/>
              </a:rPr>
              <a:t>fraterno.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4514544"/>
            <a:ext cx="1401445" cy="228600"/>
            <a:chOff x="0" y="4514544"/>
            <a:chExt cx="1401445" cy="228600"/>
          </a:xfrm>
        </p:grpSpPr>
        <p:sp>
          <p:nvSpPr>
            <p:cNvPr id="30" name="object 30"/>
            <p:cNvSpPr/>
            <p:nvPr/>
          </p:nvSpPr>
          <p:spPr>
            <a:xfrm>
              <a:off x="0" y="4514544"/>
              <a:ext cx="1401445" cy="207010"/>
            </a:xfrm>
            <a:custGeom>
              <a:avLst/>
              <a:gdLst/>
              <a:ahLst/>
              <a:cxnLst/>
              <a:rect l="l" t="t" r="r" b="b"/>
              <a:pathLst>
                <a:path w="1401445" h="207010">
                  <a:moveTo>
                    <a:pt x="1098994" y="112496"/>
                  </a:moveTo>
                  <a:lnTo>
                    <a:pt x="1139215" y="141312"/>
                  </a:lnTo>
                  <a:lnTo>
                    <a:pt x="1172197" y="147078"/>
                  </a:lnTo>
                  <a:lnTo>
                    <a:pt x="1189399" y="145720"/>
                  </a:lnTo>
                  <a:lnTo>
                    <a:pt x="1206409" y="142092"/>
                  </a:lnTo>
                  <a:lnTo>
                    <a:pt x="1223426" y="136861"/>
                  </a:lnTo>
                  <a:lnTo>
                    <a:pt x="1240650" y="130695"/>
                  </a:lnTo>
                  <a:lnTo>
                    <a:pt x="1287009" y="113080"/>
                  </a:lnTo>
                  <a:lnTo>
                    <a:pt x="1112659" y="113080"/>
                  </a:lnTo>
                  <a:lnTo>
                    <a:pt x="1105789" y="112953"/>
                  </a:lnTo>
                  <a:lnTo>
                    <a:pt x="1098994" y="112496"/>
                  </a:lnTo>
                  <a:close/>
                </a:path>
                <a:path w="1401445" h="207010">
                  <a:moveTo>
                    <a:pt x="1122438" y="46837"/>
                  </a:moveTo>
                  <a:lnTo>
                    <a:pt x="1145852" y="81131"/>
                  </a:lnTo>
                  <a:lnTo>
                    <a:pt x="1150371" y="106574"/>
                  </a:lnTo>
                  <a:lnTo>
                    <a:pt x="1141882" y="112331"/>
                  </a:lnTo>
                  <a:lnTo>
                    <a:pt x="1134300" y="112953"/>
                  </a:lnTo>
                  <a:lnTo>
                    <a:pt x="1126896" y="113080"/>
                  </a:lnTo>
                  <a:lnTo>
                    <a:pt x="1287009" y="113080"/>
                  </a:lnTo>
                  <a:lnTo>
                    <a:pt x="1371569" y="80416"/>
                  </a:lnTo>
                  <a:lnTo>
                    <a:pt x="1161783" y="80416"/>
                  </a:lnTo>
                  <a:lnTo>
                    <a:pt x="1159116" y="75692"/>
                  </a:lnTo>
                  <a:lnTo>
                    <a:pt x="1141523" y="60698"/>
                  </a:lnTo>
                  <a:lnTo>
                    <a:pt x="1135364" y="55830"/>
                  </a:lnTo>
                  <a:lnTo>
                    <a:pt x="1129009" y="51203"/>
                  </a:lnTo>
                  <a:lnTo>
                    <a:pt x="1122438" y="46837"/>
                  </a:lnTo>
                  <a:close/>
                </a:path>
                <a:path w="1401445" h="207010">
                  <a:moveTo>
                    <a:pt x="1342771" y="15087"/>
                  </a:moveTo>
                  <a:lnTo>
                    <a:pt x="1338199" y="15087"/>
                  </a:lnTo>
                  <a:lnTo>
                    <a:pt x="1333500" y="15836"/>
                  </a:lnTo>
                  <a:lnTo>
                    <a:pt x="1329563" y="17322"/>
                  </a:lnTo>
                  <a:lnTo>
                    <a:pt x="1294080" y="30319"/>
                  </a:lnTo>
                  <a:lnTo>
                    <a:pt x="1222569" y="56547"/>
                  </a:lnTo>
                  <a:lnTo>
                    <a:pt x="1175613" y="77470"/>
                  </a:lnTo>
                  <a:lnTo>
                    <a:pt x="1170406" y="80416"/>
                  </a:lnTo>
                  <a:lnTo>
                    <a:pt x="1371569" y="80416"/>
                  </a:lnTo>
                  <a:lnTo>
                    <a:pt x="1382268" y="76276"/>
                  </a:lnTo>
                  <a:lnTo>
                    <a:pt x="1401206" y="59107"/>
                  </a:lnTo>
                  <a:lnTo>
                    <a:pt x="1394047" y="38919"/>
                  </a:lnTo>
                  <a:lnTo>
                    <a:pt x="1371123" y="22112"/>
                  </a:lnTo>
                  <a:lnTo>
                    <a:pt x="1342771" y="15087"/>
                  </a:lnTo>
                  <a:close/>
                </a:path>
                <a:path w="1401445" h="207010">
                  <a:moveTo>
                    <a:pt x="549767" y="18948"/>
                  </a:moveTo>
                  <a:lnTo>
                    <a:pt x="500049" y="18948"/>
                  </a:lnTo>
                  <a:lnTo>
                    <a:pt x="514845" y="19922"/>
                  </a:lnTo>
                  <a:lnTo>
                    <a:pt x="529258" y="23109"/>
                  </a:lnTo>
                  <a:lnTo>
                    <a:pt x="562119" y="46875"/>
                  </a:lnTo>
                  <a:lnTo>
                    <a:pt x="572920" y="66999"/>
                  </a:lnTo>
                  <a:lnTo>
                    <a:pt x="579666" y="76606"/>
                  </a:lnTo>
                  <a:lnTo>
                    <a:pt x="589989" y="86018"/>
                  </a:lnTo>
                  <a:lnTo>
                    <a:pt x="601392" y="92999"/>
                  </a:lnTo>
                  <a:lnTo>
                    <a:pt x="613725" y="98450"/>
                  </a:lnTo>
                  <a:lnTo>
                    <a:pt x="626999" y="103339"/>
                  </a:lnTo>
                  <a:lnTo>
                    <a:pt x="629649" y="110826"/>
                  </a:lnTo>
                  <a:lnTo>
                    <a:pt x="619883" y="123520"/>
                  </a:lnTo>
                  <a:lnTo>
                    <a:pt x="602131" y="137690"/>
                  </a:lnTo>
                  <a:lnTo>
                    <a:pt x="580821" y="149606"/>
                  </a:lnTo>
                  <a:lnTo>
                    <a:pt x="586715" y="154304"/>
                  </a:lnTo>
                  <a:lnTo>
                    <a:pt x="636986" y="184264"/>
                  </a:lnTo>
                  <a:lnTo>
                    <a:pt x="705337" y="203955"/>
                  </a:lnTo>
                  <a:lnTo>
                    <a:pt x="740879" y="206768"/>
                  </a:lnTo>
                  <a:lnTo>
                    <a:pt x="729506" y="188856"/>
                  </a:lnTo>
                  <a:lnTo>
                    <a:pt x="724209" y="170605"/>
                  </a:lnTo>
                  <a:lnTo>
                    <a:pt x="727101" y="155326"/>
                  </a:lnTo>
                  <a:lnTo>
                    <a:pt x="740295" y="146329"/>
                  </a:lnTo>
                  <a:lnTo>
                    <a:pt x="746406" y="144424"/>
                  </a:lnTo>
                  <a:lnTo>
                    <a:pt x="721855" y="144424"/>
                  </a:lnTo>
                  <a:lnTo>
                    <a:pt x="677446" y="135354"/>
                  </a:lnTo>
                  <a:lnTo>
                    <a:pt x="644742" y="112317"/>
                  </a:lnTo>
                  <a:lnTo>
                    <a:pt x="617547" y="81447"/>
                  </a:lnTo>
                  <a:lnTo>
                    <a:pt x="590106" y="49385"/>
                  </a:lnTo>
                  <a:lnTo>
                    <a:pt x="556006" y="22009"/>
                  </a:lnTo>
                  <a:lnTo>
                    <a:pt x="549767" y="18948"/>
                  </a:lnTo>
                  <a:close/>
                </a:path>
                <a:path w="1401445" h="207010">
                  <a:moveTo>
                    <a:pt x="24056" y="84975"/>
                  </a:moveTo>
                  <a:lnTo>
                    <a:pt x="29468" y="89620"/>
                  </a:lnTo>
                  <a:lnTo>
                    <a:pt x="34782" y="94676"/>
                  </a:lnTo>
                  <a:lnTo>
                    <a:pt x="40011" y="100168"/>
                  </a:lnTo>
                  <a:lnTo>
                    <a:pt x="77799" y="143678"/>
                  </a:lnTo>
                  <a:lnTo>
                    <a:pt x="112710" y="174410"/>
                  </a:lnTo>
                  <a:lnTo>
                    <a:pt x="153228" y="195162"/>
                  </a:lnTo>
                  <a:lnTo>
                    <a:pt x="202679" y="202780"/>
                  </a:lnTo>
                  <a:lnTo>
                    <a:pt x="206552" y="202780"/>
                  </a:lnTo>
                  <a:lnTo>
                    <a:pt x="208470" y="202666"/>
                  </a:lnTo>
                  <a:lnTo>
                    <a:pt x="254787" y="195399"/>
                  </a:lnTo>
                  <a:lnTo>
                    <a:pt x="258691" y="193789"/>
                  </a:lnTo>
                  <a:lnTo>
                    <a:pt x="199428" y="193789"/>
                  </a:lnTo>
                  <a:lnTo>
                    <a:pt x="198386" y="193662"/>
                  </a:lnTo>
                  <a:lnTo>
                    <a:pt x="154866" y="182253"/>
                  </a:lnTo>
                  <a:lnTo>
                    <a:pt x="120724" y="162239"/>
                  </a:lnTo>
                  <a:lnTo>
                    <a:pt x="90595" y="135905"/>
                  </a:lnTo>
                  <a:lnTo>
                    <a:pt x="59114" y="105537"/>
                  </a:lnTo>
                  <a:lnTo>
                    <a:pt x="51130" y="98961"/>
                  </a:lnTo>
                  <a:lnTo>
                    <a:pt x="42584" y="93375"/>
                  </a:lnTo>
                  <a:lnTo>
                    <a:pt x="33538" y="88729"/>
                  </a:lnTo>
                  <a:lnTo>
                    <a:pt x="24056" y="84975"/>
                  </a:lnTo>
                  <a:close/>
                </a:path>
                <a:path w="1401445" h="207010">
                  <a:moveTo>
                    <a:pt x="0" y="5861"/>
                  </a:moveTo>
                  <a:lnTo>
                    <a:pt x="0" y="19632"/>
                  </a:lnTo>
                  <a:lnTo>
                    <a:pt x="2022" y="20124"/>
                  </a:lnTo>
                  <a:lnTo>
                    <a:pt x="23025" y="27920"/>
                  </a:lnTo>
                  <a:lnTo>
                    <a:pt x="42920" y="38212"/>
                  </a:lnTo>
                  <a:lnTo>
                    <a:pt x="61488" y="51028"/>
                  </a:lnTo>
                  <a:lnTo>
                    <a:pt x="81989" y="71178"/>
                  </a:lnTo>
                  <a:lnTo>
                    <a:pt x="102338" y="94119"/>
                  </a:lnTo>
                  <a:lnTo>
                    <a:pt x="124599" y="113765"/>
                  </a:lnTo>
                  <a:lnTo>
                    <a:pt x="150837" y="124028"/>
                  </a:lnTo>
                  <a:lnTo>
                    <a:pt x="173420" y="136310"/>
                  </a:lnTo>
                  <a:lnTo>
                    <a:pt x="196313" y="160137"/>
                  </a:lnTo>
                  <a:lnTo>
                    <a:pt x="209095" y="183349"/>
                  </a:lnTo>
                  <a:lnTo>
                    <a:pt x="201345" y="193789"/>
                  </a:lnTo>
                  <a:lnTo>
                    <a:pt x="258691" y="193789"/>
                  </a:lnTo>
                  <a:lnTo>
                    <a:pt x="295909" y="178444"/>
                  </a:lnTo>
                  <a:lnTo>
                    <a:pt x="306370" y="171907"/>
                  </a:lnTo>
                  <a:lnTo>
                    <a:pt x="255104" y="171907"/>
                  </a:lnTo>
                  <a:lnTo>
                    <a:pt x="248983" y="169379"/>
                  </a:lnTo>
                  <a:lnTo>
                    <a:pt x="247815" y="161544"/>
                  </a:lnTo>
                  <a:lnTo>
                    <a:pt x="252228" y="149223"/>
                  </a:lnTo>
                  <a:lnTo>
                    <a:pt x="265393" y="137996"/>
                  </a:lnTo>
                  <a:lnTo>
                    <a:pt x="273826" y="133184"/>
                  </a:lnTo>
                  <a:lnTo>
                    <a:pt x="191389" y="133184"/>
                  </a:lnTo>
                  <a:lnTo>
                    <a:pt x="144811" y="114808"/>
                  </a:lnTo>
                  <a:lnTo>
                    <a:pt x="121611" y="84975"/>
                  </a:lnTo>
                  <a:lnTo>
                    <a:pt x="82944" y="45888"/>
                  </a:lnTo>
                  <a:lnTo>
                    <a:pt x="40575" y="19394"/>
                  </a:lnTo>
                  <a:lnTo>
                    <a:pt x="0" y="5861"/>
                  </a:lnTo>
                  <a:close/>
                </a:path>
                <a:path w="1401445" h="207010">
                  <a:moveTo>
                    <a:pt x="443636" y="76733"/>
                  </a:moveTo>
                  <a:lnTo>
                    <a:pt x="407612" y="92811"/>
                  </a:lnTo>
                  <a:lnTo>
                    <a:pt x="372868" y="119787"/>
                  </a:lnTo>
                  <a:lnTo>
                    <a:pt x="355739" y="131699"/>
                  </a:lnTo>
                  <a:lnTo>
                    <a:pt x="305011" y="157916"/>
                  </a:lnTo>
                  <a:lnTo>
                    <a:pt x="269180" y="171290"/>
                  </a:lnTo>
                  <a:lnTo>
                    <a:pt x="262343" y="171907"/>
                  </a:lnTo>
                  <a:lnTo>
                    <a:pt x="306370" y="171907"/>
                  </a:lnTo>
                  <a:lnTo>
                    <a:pt x="333708" y="154822"/>
                  </a:lnTo>
                  <a:lnTo>
                    <a:pt x="365307" y="131114"/>
                  </a:lnTo>
                  <a:lnTo>
                    <a:pt x="406819" y="99656"/>
                  </a:lnTo>
                  <a:lnTo>
                    <a:pt x="416245" y="92987"/>
                  </a:lnTo>
                  <a:lnTo>
                    <a:pt x="425508" y="86899"/>
                  </a:lnTo>
                  <a:lnTo>
                    <a:pt x="434649" y="81447"/>
                  </a:lnTo>
                  <a:lnTo>
                    <a:pt x="443636" y="76733"/>
                  </a:lnTo>
                  <a:close/>
                </a:path>
                <a:path w="1401445" h="207010">
                  <a:moveTo>
                    <a:pt x="995489" y="10782"/>
                  </a:moveTo>
                  <a:lnTo>
                    <a:pt x="939789" y="17790"/>
                  </a:lnTo>
                  <a:lnTo>
                    <a:pt x="880863" y="46229"/>
                  </a:lnTo>
                  <a:lnTo>
                    <a:pt x="845807" y="76857"/>
                  </a:lnTo>
                  <a:lnTo>
                    <a:pt x="811840" y="108147"/>
                  </a:lnTo>
                  <a:lnTo>
                    <a:pt x="774090" y="132986"/>
                  </a:lnTo>
                  <a:lnTo>
                    <a:pt x="727684" y="144259"/>
                  </a:lnTo>
                  <a:lnTo>
                    <a:pt x="725766" y="144424"/>
                  </a:lnTo>
                  <a:lnTo>
                    <a:pt x="746406" y="144424"/>
                  </a:lnTo>
                  <a:lnTo>
                    <a:pt x="799022" y="124142"/>
                  </a:lnTo>
                  <a:lnTo>
                    <a:pt x="850252" y="88125"/>
                  </a:lnTo>
                  <a:lnTo>
                    <a:pt x="869381" y="70151"/>
                  </a:lnTo>
                  <a:lnTo>
                    <a:pt x="888423" y="53281"/>
                  </a:lnTo>
                  <a:lnTo>
                    <a:pt x="909097" y="38828"/>
                  </a:lnTo>
                  <a:lnTo>
                    <a:pt x="933119" y="28105"/>
                  </a:lnTo>
                  <a:lnTo>
                    <a:pt x="935659" y="27355"/>
                  </a:lnTo>
                  <a:lnTo>
                    <a:pt x="938199" y="27063"/>
                  </a:lnTo>
                  <a:lnTo>
                    <a:pt x="1081610" y="27063"/>
                  </a:lnTo>
                  <a:lnTo>
                    <a:pt x="1072323" y="23380"/>
                  </a:lnTo>
                  <a:lnTo>
                    <a:pt x="1047253" y="16444"/>
                  </a:lnTo>
                  <a:lnTo>
                    <a:pt x="1021511" y="12212"/>
                  </a:lnTo>
                  <a:lnTo>
                    <a:pt x="995489" y="10782"/>
                  </a:lnTo>
                  <a:close/>
                </a:path>
                <a:path w="1401445" h="207010">
                  <a:moveTo>
                    <a:pt x="471525" y="0"/>
                  </a:moveTo>
                  <a:lnTo>
                    <a:pt x="417931" y="7243"/>
                  </a:lnTo>
                  <a:lnTo>
                    <a:pt x="367766" y="27355"/>
                  </a:lnTo>
                  <a:lnTo>
                    <a:pt x="314080" y="65184"/>
                  </a:lnTo>
                  <a:lnTo>
                    <a:pt x="288667" y="86129"/>
                  </a:lnTo>
                  <a:lnTo>
                    <a:pt x="262447" y="106035"/>
                  </a:lnTo>
                  <a:lnTo>
                    <a:pt x="246125" y="116923"/>
                  </a:lnTo>
                  <a:lnTo>
                    <a:pt x="230531" y="125528"/>
                  </a:lnTo>
                  <a:lnTo>
                    <a:pt x="214626" y="131163"/>
                  </a:lnTo>
                  <a:lnTo>
                    <a:pt x="197307" y="133184"/>
                  </a:lnTo>
                  <a:lnTo>
                    <a:pt x="273826" y="133184"/>
                  </a:lnTo>
                  <a:lnTo>
                    <a:pt x="281199" y="128977"/>
                  </a:lnTo>
                  <a:lnTo>
                    <a:pt x="293535" y="123278"/>
                  </a:lnTo>
                  <a:lnTo>
                    <a:pt x="331473" y="102355"/>
                  </a:lnTo>
                  <a:lnTo>
                    <a:pt x="367782" y="76847"/>
                  </a:lnTo>
                  <a:lnTo>
                    <a:pt x="403655" y="51840"/>
                  </a:lnTo>
                  <a:lnTo>
                    <a:pt x="441870" y="31311"/>
                  </a:lnTo>
                  <a:lnTo>
                    <a:pt x="484149" y="19977"/>
                  </a:lnTo>
                  <a:lnTo>
                    <a:pt x="494715" y="18948"/>
                  </a:lnTo>
                  <a:lnTo>
                    <a:pt x="549767" y="18948"/>
                  </a:lnTo>
                  <a:lnTo>
                    <a:pt x="535912" y="12151"/>
                  </a:lnTo>
                  <a:lnTo>
                    <a:pt x="514956" y="5299"/>
                  </a:lnTo>
                  <a:lnTo>
                    <a:pt x="493405" y="1299"/>
                  </a:lnTo>
                  <a:lnTo>
                    <a:pt x="471525" y="0"/>
                  </a:lnTo>
                  <a:close/>
                </a:path>
                <a:path w="1401445" h="207010">
                  <a:moveTo>
                    <a:pt x="1081610" y="27063"/>
                  </a:moveTo>
                  <a:lnTo>
                    <a:pt x="940688" y="27063"/>
                  </a:lnTo>
                  <a:lnTo>
                    <a:pt x="956923" y="31561"/>
                  </a:lnTo>
                  <a:lnTo>
                    <a:pt x="972092" y="43206"/>
                  </a:lnTo>
                  <a:lnTo>
                    <a:pt x="984333" y="59226"/>
                  </a:lnTo>
                  <a:lnTo>
                    <a:pt x="991781" y="76847"/>
                  </a:lnTo>
                  <a:lnTo>
                    <a:pt x="998488" y="75416"/>
                  </a:lnTo>
                  <a:lnTo>
                    <a:pt x="1005231" y="74410"/>
                  </a:lnTo>
                  <a:lnTo>
                    <a:pt x="1012006" y="73816"/>
                  </a:lnTo>
                  <a:lnTo>
                    <a:pt x="1018806" y="73621"/>
                  </a:lnTo>
                  <a:lnTo>
                    <a:pt x="1023429" y="73621"/>
                  </a:lnTo>
                  <a:lnTo>
                    <a:pt x="1022680" y="72580"/>
                  </a:lnTo>
                  <a:lnTo>
                    <a:pt x="1022057" y="71551"/>
                  </a:lnTo>
                  <a:lnTo>
                    <a:pt x="1021308" y="70510"/>
                  </a:lnTo>
                  <a:lnTo>
                    <a:pt x="1017412" y="62000"/>
                  </a:lnTo>
                  <a:lnTo>
                    <a:pt x="1012917" y="48169"/>
                  </a:lnTo>
                  <a:lnTo>
                    <a:pt x="1011950" y="35279"/>
                  </a:lnTo>
                  <a:lnTo>
                    <a:pt x="1018641" y="29591"/>
                  </a:lnTo>
                  <a:lnTo>
                    <a:pt x="1087976" y="29591"/>
                  </a:lnTo>
                  <a:lnTo>
                    <a:pt x="1081610" y="27063"/>
                  </a:lnTo>
                  <a:close/>
                </a:path>
                <a:path w="1401445" h="207010">
                  <a:moveTo>
                    <a:pt x="1087976" y="29591"/>
                  </a:moveTo>
                  <a:lnTo>
                    <a:pt x="1020013" y="29591"/>
                  </a:lnTo>
                  <a:lnTo>
                    <a:pt x="1020597" y="29718"/>
                  </a:lnTo>
                  <a:lnTo>
                    <a:pt x="1033697" y="31460"/>
                  </a:lnTo>
                  <a:lnTo>
                    <a:pt x="1046768" y="32707"/>
                  </a:lnTo>
                  <a:lnTo>
                    <a:pt x="1059816" y="33455"/>
                  </a:lnTo>
                  <a:lnTo>
                    <a:pt x="1072845" y="33705"/>
                  </a:lnTo>
                  <a:lnTo>
                    <a:pt x="1080300" y="33705"/>
                  </a:lnTo>
                  <a:lnTo>
                    <a:pt x="1087843" y="33413"/>
                  </a:lnTo>
                  <a:lnTo>
                    <a:pt x="1095248" y="32956"/>
                  </a:lnTo>
                  <a:lnTo>
                    <a:pt x="1096454" y="32956"/>
                  </a:lnTo>
                  <a:lnTo>
                    <a:pt x="1087976" y="29591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32105"/>
              <a:ext cx="210710" cy="177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5008" y="4581143"/>
              <a:ext cx="137121" cy="883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9593" y="4532413"/>
              <a:ext cx="382905" cy="152400"/>
            </a:xfrm>
            <a:custGeom>
              <a:avLst/>
              <a:gdLst/>
              <a:ahLst/>
              <a:cxnLst/>
              <a:rect l="l" t="t" r="r" b="b"/>
              <a:pathLst>
                <a:path w="382905" h="152400">
                  <a:moveTo>
                    <a:pt x="252577" y="0"/>
                  </a:moveTo>
                  <a:lnTo>
                    <a:pt x="247243" y="0"/>
                  </a:lnTo>
                  <a:lnTo>
                    <a:pt x="236651" y="1028"/>
                  </a:lnTo>
                  <a:lnTo>
                    <a:pt x="194320" y="12316"/>
                  </a:lnTo>
                  <a:lnTo>
                    <a:pt x="156055" y="32760"/>
                  </a:lnTo>
                  <a:lnTo>
                    <a:pt x="83774" y="83065"/>
                  </a:lnTo>
                  <a:lnTo>
                    <a:pt x="45783" y="103898"/>
                  </a:lnTo>
                  <a:lnTo>
                    <a:pt x="33432" y="109576"/>
                  </a:lnTo>
                  <a:lnTo>
                    <a:pt x="17605" y="118557"/>
                  </a:lnTo>
                  <a:lnTo>
                    <a:pt x="4421" y="129734"/>
                  </a:lnTo>
                  <a:lnTo>
                    <a:pt x="0" y="141998"/>
                  </a:lnTo>
                  <a:lnTo>
                    <a:pt x="1168" y="149796"/>
                  </a:lnTo>
                  <a:lnTo>
                    <a:pt x="7302" y="152323"/>
                  </a:lnTo>
                  <a:lnTo>
                    <a:pt x="14554" y="152323"/>
                  </a:lnTo>
                  <a:lnTo>
                    <a:pt x="57279" y="138396"/>
                  </a:lnTo>
                  <a:lnTo>
                    <a:pt x="108064" y="112280"/>
                  </a:lnTo>
                  <a:lnTo>
                    <a:pt x="142533" y="86729"/>
                  </a:lnTo>
                  <a:lnTo>
                    <a:pt x="160011" y="73563"/>
                  </a:lnTo>
                  <a:lnTo>
                    <a:pt x="177660" y="63284"/>
                  </a:lnTo>
                  <a:lnTo>
                    <a:pt x="184785" y="60058"/>
                  </a:lnTo>
                  <a:lnTo>
                    <a:pt x="190741" y="58293"/>
                  </a:lnTo>
                  <a:lnTo>
                    <a:pt x="196088" y="57543"/>
                  </a:lnTo>
                  <a:lnTo>
                    <a:pt x="205427" y="53507"/>
                  </a:lnTo>
                  <a:lnTo>
                    <a:pt x="214680" y="50498"/>
                  </a:lnTo>
                  <a:lnTo>
                    <a:pt x="223820" y="48617"/>
                  </a:lnTo>
                  <a:lnTo>
                    <a:pt x="232816" y="47967"/>
                  </a:lnTo>
                  <a:lnTo>
                    <a:pt x="247846" y="49988"/>
                  </a:lnTo>
                  <a:lnTo>
                    <a:pt x="262639" y="56386"/>
                  </a:lnTo>
                  <a:lnTo>
                    <a:pt x="277236" y="67668"/>
                  </a:lnTo>
                  <a:lnTo>
                    <a:pt x="291680" y="84340"/>
                  </a:lnTo>
                  <a:lnTo>
                    <a:pt x="301393" y="96959"/>
                  </a:lnTo>
                  <a:lnTo>
                    <a:pt x="311489" y="108773"/>
                  </a:lnTo>
                  <a:lnTo>
                    <a:pt x="322123" y="119814"/>
                  </a:lnTo>
                  <a:lnTo>
                    <a:pt x="333451" y="130111"/>
                  </a:lnTo>
                  <a:lnTo>
                    <a:pt x="354790" y="118245"/>
                  </a:lnTo>
                  <a:lnTo>
                    <a:pt x="372568" y="104136"/>
                  </a:lnTo>
                  <a:lnTo>
                    <a:pt x="382348" y="91499"/>
                  </a:lnTo>
                  <a:lnTo>
                    <a:pt x="379691" y="84048"/>
                  </a:lnTo>
                  <a:lnTo>
                    <a:pt x="366399" y="79176"/>
                  </a:lnTo>
                  <a:lnTo>
                    <a:pt x="354022" y="73733"/>
                  </a:lnTo>
                  <a:lnTo>
                    <a:pt x="342630" y="66789"/>
                  </a:lnTo>
                  <a:lnTo>
                    <a:pt x="332295" y="57416"/>
                  </a:lnTo>
                  <a:lnTo>
                    <a:pt x="325541" y="47857"/>
                  </a:lnTo>
                  <a:lnTo>
                    <a:pt x="320243" y="37766"/>
                  </a:lnTo>
                  <a:lnTo>
                    <a:pt x="314725" y="27823"/>
                  </a:lnTo>
                  <a:lnTo>
                    <a:pt x="307314" y="18707"/>
                  </a:lnTo>
                  <a:lnTo>
                    <a:pt x="295315" y="9933"/>
                  </a:lnTo>
                  <a:lnTo>
                    <a:pt x="281822" y="4152"/>
                  </a:lnTo>
                  <a:lnTo>
                    <a:pt x="267391" y="972"/>
                  </a:lnTo>
                  <a:lnTo>
                    <a:pt x="252577" y="0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0663" y="4590287"/>
              <a:ext cx="253716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5646" y="4541557"/>
              <a:ext cx="268605" cy="180340"/>
            </a:xfrm>
            <a:custGeom>
              <a:avLst/>
              <a:gdLst/>
              <a:ahLst/>
              <a:cxnLst/>
              <a:rect l="l" t="t" r="r" b="b"/>
              <a:pathLst>
                <a:path w="268605" h="180339">
                  <a:moveTo>
                    <a:pt x="216833" y="0"/>
                  </a:moveTo>
                  <a:lnTo>
                    <a:pt x="214331" y="0"/>
                  </a:lnTo>
                  <a:lnTo>
                    <a:pt x="211791" y="292"/>
                  </a:lnTo>
                  <a:lnTo>
                    <a:pt x="164480" y="26223"/>
                  </a:lnTo>
                  <a:lnTo>
                    <a:pt x="126257" y="61074"/>
                  </a:lnTo>
                  <a:lnTo>
                    <a:pt x="101513" y="80905"/>
                  </a:lnTo>
                  <a:lnTo>
                    <a:pt x="74936" y="97102"/>
                  </a:lnTo>
                  <a:lnTo>
                    <a:pt x="46482" y="109839"/>
                  </a:lnTo>
                  <a:lnTo>
                    <a:pt x="16109" y="119291"/>
                  </a:lnTo>
                  <a:lnTo>
                    <a:pt x="2895" y="128297"/>
                  </a:lnTo>
                  <a:lnTo>
                    <a:pt x="0" y="143584"/>
                  </a:lnTo>
                  <a:lnTo>
                    <a:pt x="5305" y="161841"/>
                  </a:lnTo>
                  <a:lnTo>
                    <a:pt x="16694" y="179755"/>
                  </a:lnTo>
                  <a:lnTo>
                    <a:pt x="30452" y="179566"/>
                  </a:lnTo>
                  <a:lnTo>
                    <a:pt x="80742" y="172681"/>
                  </a:lnTo>
                  <a:lnTo>
                    <a:pt x="120006" y="159494"/>
                  </a:lnTo>
                  <a:lnTo>
                    <a:pt x="163906" y="130665"/>
                  </a:lnTo>
                  <a:lnTo>
                    <a:pt x="208342" y="85351"/>
                  </a:lnTo>
                  <a:lnTo>
                    <a:pt x="232924" y="65316"/>
                  </a:lnTo>
                  <a:lnTo>
                    <a:pt x="241175" y="60356"/>
                  </a:lnTo>
                  <a:lnTo>
                    <a:pt x="249839" y="56122"/>
                  </a:lnTo>
                  <a:lnTo>
                    <a:pt x="258815" y="52605"/>
                  </a:lnTo>
                  <a:lnTo>
                    <a:pt x="268001" y="49796"/>
                  </a:lnTo>
                  <a:lnTo>
                    <a:pt x="260542" y="32168"/>
                  </a:lnTo>
                  <a:lnTo>
                    <a:pt x="248285" y="16144"/>
                  </a:lnTo>
                  <a:lnTo>
                    <a:pt x="233093" y="4498"/>
                  </a:lnTo>
                  <a:lnTo>
                    <a:pt x="216833" y="0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1992" y="4541557"/>
              <a:ext cx="138890" cy="85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5268087" y="911351"/>
            <a:ext cx="2906395" cy="177165"/>
          </a:xfrm>
          <a:custGeom>
            <a:avLst/>
            <a:gdLst/>
            <a:ahLst/>
            <a:cxnLst/>
            <a:rect l="l" t="t" r="r" b="b"/>
            <a:pathLst>
              <a:path w="2906395" h="177165">
                <a:moveTo>
                  <a:pt x="2906395" y="77978"/>
                </a:moveTo>
                <a:lnTo>
                  <a:pt x="2856903" y="41109"/>
                </a:lnTo>
                <a:lnTo>
                  <a:pt x="2818384" y="32766"/>
                </a:lnTo>
                <a:lnTo>
                  <a:pt x="2774886" y="27393"/>
                </a:lnTo>
                <a:lnTo>
                  <a:pt x="2728950" y="24015"/>
                </a:lnTo>
                <a:lnTo>
                  <a:pt x="2702979" y="11201"/>
                </a:lnTo>
                <a:lnTo>
                  <a:pt x="2642235" y="0"/>
                </a:lnTo>
                <a:lnTo>
                  <a:pt x="2385098" y="1117"/>
                </a:lnTo>
                <a:lnTo>
                  <a:pt x="2128520" y="3708"/>
                </a:lnTo>
                <a:lnTo>
                  <a:pt x="1872526" y="7785"/>
                </a:lnTo>
                <a:lnTo>
                  <a:pt x="1617154" y="13322"/>
                </a:lnTo>
                <a:lnTo>
                  <a:pt x="1362443" y="20345"/>
                </a:lnTo>
                <a:lnTo>
                  <a:pt x="1108430" y="28841"/>
                </a:lnTo>
                <a:lnTo>
                  <a:pt x="855154" y="38798"/>
                </a:lnTo>
                <a:lnTo>
                  <a:pt x="602653" y="50215"/>
                </a:lnTo>
                <a:lnTo>
                  <a:pt x="350951" y="63093"/>
                </a:lnTo>
                <a:lnTo>
                  <a:pt x="100088" y="77431"/>
                </a:lnTo>
                <a:lnTo>
                  <a:pt x="0" y="83566"/>
                </a:lnTo>
                <a:lnTo>
                  <a:pt x="4000" y="95554"/>
                </a:lnTo>
                <a:lnTo>
                  <a:pt x="33286" y="115595"/>
                </a:lnTo>
                <a:lnTo>
                  <a:pt x="30937" y="116624"/>
                </a:lnTo>
                <a:lnTo>
                  <a:pt x="22974" y="129641"/>
                </a:lnTo>
                <a:lnTo>
                  <a:pt x="30200" y="143179"/>
                </a:lnTo>
                <a:lnTo>
                  <a:pt x="50406" y="155956"/>
                </a:lnTo>
                <a:lnTo>
                  <a:pt x="81356" y="166674"/>
                </a:lnTo>
                <a:lnTo>
                  <a:pt x="120827" y="174040"/>
                </a:lnTo>
                <a:lnTo>
                  <a:pt x="166624" y="176784"/>
                </a:lnTo>
                <a:lnTo>
                  <a:pt x="177304" y="176644"/>
                </a:lnTo>
                <a:lnTo>
                  <a:pt x="188175" y="176199"/>
                </a:lnTo>
                <a:lnTo>
                  <a:pt x="199199" y="175450"/>
                </a:lnTo>
                <a:lnTo>
                  <a:pt x="210312" y="174371"/>
                </a:lnTo>
                <a:lnTo>
                  <a:pt x="258940" y="169151"/>
                </a:lnTo>
                <a:lnTo>
                  <a:pt x="357555" y="160083"/>
                </a:lnTo>
                <a:lnTo>
                  <a:pt x="457733" y="152717"/>
                </a:lnTo>
                <a:lnTo>
                  <a:pt x="559257" y="146824"/>
                </a:lnTo>
                <a:lnTo>
                  <a:pt x="713574" y="140296"/>
                </a:lnTo>
                <a:lnTo>
                  <a:pt x="2588895" y="106045"/>
                </a:lnTo>
                <a:lnTo>
                  <a:pt x="2680081" y="107188"/>
                </a:lnTo>
                <a:lnTo>
                  <a:pt x="2689225" y="107188"/>
                </a:lnTo>
                <a:lnTo>
                  <a:pt x="2705227" y="106934"/>
                </a:lnTo>
                <a:lnTo>
                  <a:pt x="2723375" y="109651"/>
                </a:lnTo>
                <a:lnTo>
                  <a:pt x="2742501" y="111633"/>
                </a:lnTo>
                <a:lnTo>
                  <a:pt x="2762478" y="112864"/>
                </a:lnTo>
                <a:lnTo>
                  <a:pt x="2783205" y="113284"/>
                </a:lnTo>
                <a:lnTo>
                  <a:pt x="2789428" y="113284"/>
                </a:lnTo>
                <a:lnTo>
                  <a:pt x="2795778" y="113157"/>
                </a:lnTo>
                <a:lnTo>
                  <a:pt x="2802128" y="112903"/>
                </a:lnTo>
                <a:lnTo>
                  <a:pt x="2809113" y="112903"/>
                </a:lnTo>
                <a:lnTo>
                  <a:pt x="2816098" y="112395"/>
                </a:lnTo>
                <a:lnTo>
                  <a:pt x="2820670" y="112395"/>
                </a:lnTo>
                <a:lnTo>
                  <a:pt x="2853258" y="108851"/>
                </a:lnTo>
                <a:lnTo>
                  <a:pt x="2860192" y="106934"/>
                </a:lnTo>
                <a:lnTo>
                  <a:pt x="2863418" y="106045"/>
                </a:lnTo>
                <a:lnTo>
                  <a:pt x="2878048" y="102019"/>
                </a:lnTo>
                <a:lnTo>
                  <a:pt x="2895015" y="93332"/>
                </a:lnTo>
                <a:lnTo>
                  <a:pt x="2904109" y="84201"/>
                </a:lnTo>
                <a:lnTo>
                  <a:pt x="2906395" y="77978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43932" y="480821"/>
            <a:ext cx="3814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-229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b="1" u="heavy" spc="-70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b="1" u="heavy" spc="-135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Objetivos</a:t>
            </a:r>
            <a:r>
              <a:rPr sz="3000" b="1" u="heavy" spc="-310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b="1" u="heavy" spc="-80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Espec</a:t>
            </a:r>
            <a:r>
              <a:rPr sz="3000" b="1" u="heavy" spc="-80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Caladea"/>
                <a:cs typeface="Caladea"/>
              </a:rPr>
              <a:t>í</a:t>
            </a:r>
            <a:r>
              <a:rPr sz="3000" b="1" u="heavy" spc="-80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ficos</a:t>
            </a:r>
            <a:r>
              <a:rPr sz="3000" b="1" u="heavy" spc="15" dirty="0">
                <a:solidFill>
                  <a:srgbClr val="1C4586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63250" y="1271859"/>
            <a:ext cx="617893" cy="699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0031" y="3894722"/>
            <a:ext cx="617893" cy="69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79603" y="445084"/>
            <a:ext cx="37871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3804" algn="l"/>
              </a:tabLst>
            </a:pPr>
            <a:r>
              <a:rPr sz="3000" u="heavy" spc="-135" dirty="0">
                <a:uFill>
                  <a:solidFill>
                    <a:srgbClr val="D9D9D9"/>
                  </a:solidFill>
                </a:uFill>
              </a:rPr>
              <a:t>Objetivos</a:t>
            </a:r>
            <a:r>
              <a:rPr sz="3000" u="heavy" spc="-325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sz="3000" u="heavy" spc="-80" dirty="0">
                <a:uFill>
                  <a:solidFill>
                    <a:srgbClr val="D9D9D9"/>
                  </a:solidFill>
                </a:uFill>
              </a:rPr>
              <a:t>Espec</a:t>
            </a:r>
            <a:r>
              <a:rPr sz="3000" u="heavy" spc="-80" dirty="0">
                <a:uFill>
                  <a:solidFill>
                    <a:srgbClr val="D9D9D9"/>
                  </a:solidFill>
                </a:uFill>
                <a:latin typeface="Caladea"/>
                <a:cs typeface="Caladea"/>
              </a:rPr>
              <a:t>í</a:t>
            </a:r>
            <a:r>
              <a:rPr sz="3000" u="heavy" spc="-80" dirty="0">
                <a:uFill>
                  <a:solidFill>
                    <a:srgbClr val="D9D9D9"/>
                  </a:solidFill>
                </a:uFill>
              </a:rPr>
              <a:t>ficos	</a:t>
            </a:r>
            <a:endParaRPr sz="3000">
              <a:latin typeface="Caladea"/>
              <a:cs typeface="Calade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97281" y="1371781"/>
            <a:ext cx="1884324" cy="686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4762" y="2160525"/>
            <a:ext cx="246087" cy="1903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4762" y="3080738"/>
            <a:ext cx="2066315" cy="57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381" y="2082088"/>
            <a:ext cx="1539240" cy="387350"/>
          </a:xfrm>
          <a:custGeom>
            <a:avLst/>
            <a:gdLst/>
            <a:ahLst/>
            <a:cxnLst/>
            <a:rect l="l" t="t" r="r" b="b"/>
            <a:pathLst>
              <a:path w="1539239" h="387350">
                <a:moveTo>
                  <a:pt x="1539163" y="219240"/>
                </a:moveTo>
                <a:lnTo>
                  <a:pt x="1521472" y="148831"/>
                </a:lnTo>
                <a:lnTo>
                  <a:pt x="1482496" y="104787"/>
                </a:lnTo>
                <a:lnTo>
                  <a:pt x="1459445" y="92506"/>
                </a:lnTo>
                <a:lnTo>
                  <a:pt x="1444383" y="45440"/>
                </a:lnTo>
                <a:lnTo>
                  <a:pt x="1370279" y="16446"/>
                </a:lnTo>
                <a:lnTo>
                  <a:pt x="1319822" y="12306"/>
                </a:lnTo>
                <a:lnTo>
                  <a:pt x="1269339" y="8775"/>
                </a:lnTo>
                <a:lnTo>
                  <a:pt x="1218844" y="5829"/>
                </a:lnTo>
                <a:lnTo>
                  <a:pt x="1168311" y="3492"/>
                </a:lnTo>
                <a:lnTo>
                  <a:pt x="1117765" y="1727"/>
                </a:lnTo>
                <a:lnTo>
                  <a:pt x="1067193" y="571"/>
                </a:lnTo>
                <a:lnTo>
                  <a:pt x="1016609" y="0"/>
                </a:lnTo>
                <a:lnTo>
                  <a:pt x="966000" y="25"/>
                </a:lnTo>
                <a:lnTo>
                  <a:pt x="915377" y="635"/>
                </a:lnTo>
                <a:lnTo>
                  <a:pt x="864743" y="1841"/>
                </a:lnTo>
                <a:lnTo>
                  <a:pt x="814082" y="3644"/>
                </a:lnTo>
                <a:lnTo>
                  <a:pt x="763422" y="6032"/>
                </a:lnTo>
                <a:lnTo>
                  <a:pt x="712736" y="9004"/>
                </a:lnTo>
                <a:lnTo>
                  <a:pt x="662051" y="12573"/>
                </a:lnTo>
                <a:lnTo>
                  <a:pt x="611339" y="16725"/>
                </a:lnTo>
                <a:lnTo>
                  <a:pt x="560628" y="21475"/>
                </a:lnTo>
                <a:lnTo>
                  <a:pt x="509905" y="26809"/>
                </a:lnTo>
                <a:lnTo>
                  <a:pt x="459181" y="32727"/>
                </a:lnTo>
                <a:lnTo>
                  <a:pt x="408444" y="39243"/>
                </a:lnTo>
                <a:lnTo>
                  <a:pt x="357695" y="46342"/>
                </a:lnTo>
                <a:lnTo>
                  <a:pt x="306959" y="54038"/>
                </a:lnTo>
                <a:lnTo>
                  <a:pt x="256209" y="62306"/>
                </a:lnTo>
                <a:lnTo>
                  <a:pt x="205460" y="71170"/>
                </a:lnTo>
                <a:lnTo>
                  <a:pt x="154698" y="80619"/>
                </a:lnTo>
                <a:lnTo>
                  <a:pt x="103949" y="90652"/>
                </a:lnTo>
                <a:lnTo>
                  <a:pt x="53200" y="101269"/>
                </a:lnTo>
                <a:lnTo>
                  <a:pt x="2463" y="112471"/>
                </a:lnTo>
                <a:lnTo>
                  <a:pt x="25" y="136055"/>
                </a:lnTo>
                <a:lnTo>
                  <a:pt x="6324" y="189001"/>
                </a:lnTo>
                <a:lnTo>
                  <a:pt x="10121" y="207060"/>
                </a:lnTo>
                <a:lnTo>
                  <a:pt x="6083" y="215823"/>
                </a:lnTo>
                <a:lnTo>
                  <a:pt x="0" y="259410"/>
                </a:lnTo>
                <a:lnTo>
                  <a:pt x="3721" y="303923"/>
                </a:lnTo>
                <a:lnTo>
                  <a:pt x="16090" y="343674"/>
                </a:lnTo>
                <a:lnTo>
                  <a:pt x="35979" y="372948"/>
                </a:lnTo>
                <a:lnTo>
                  <a:pt x="62204" y="386029"/>
                </a:lnTo>
                <a:lnTo>
                  <a:pt x="69659" y="386791"/>
                </a:lnTo>
                <a:lnTo>
                  <a:pt x="77647" y="385521"/>
                </a:lnTo>
                <a:lnTo>
                  <a:pt x="86004" y="381584"/>
                </a:lnTo>
                <a:lnTo>
                  <a:pt x="132753" y="361403"/>
                </a:lnTo>
                <a:lnTo>
                  <a:pt x="179755" y="345135"/>
                </a:lnTo>
                <a:lnTo>
                  <a:pt x="226974" y="332422"/>
                </a:lnTo>
                <a:lnTo>
                  <a:pt x="274383" y="322859"/>
                </a:lnTo>
                <a:lnTo>
                  <a:pt x="321932" y="316052"/>
                </a:lnTo>
                <a:lnTo>
                  <a:pt x="369582" y="311619"/>
                </a:lnTo>
                <a:lnTo>
                  <a:pt x="417322" y="309168"/>
                </a:lnTo>
                <a:lnTo>
                  <a:pt x="465086" y="308305"/>
                </a:lnTo>
                <a:lnTo>
                  <a:pt x="512864" y="308648"/>
                </a:lnTo>
                <a:lnTo>
                  <a:pt x="703237" y="314185"/>
                </a:lnTo>
                <a:lnTo>
                  <a:pt x="1278851" y="318719"/>
                </a:lnTo>
                <a:lnTo>
                  <a:pt x="1299159" y="319290"/>
                </a:lnTo>
                <a:lnTo>
                  <a:pt x="1339875" y="319684"/>
                </a:lnTo>
                <a:lnTo>
                  <a:pt x="1360258" y="320243"/>
                </a:lnTo>
                <a:lnTo>
                  <a:pt x="1366088" y="321348"/>
                </a:lnTo>
                <a:lnTo>
                  <a:pt x="1377594" y="323659"/>
                </a:lnTo>
                <a:lnTo>
                  <a:pt x="1392326" y="326339"/>
                </a:lnTo>
                <a:lnTo>
                  <a:pt x="1407883" y="328498"/>
                </a:lnTo>
                <a:lnTo>
                  <a:pt x="1412709" y="329006"/>
                </a:lnTo>
                <a:lnTo>
                  <a:pt x="1417281" y="329260"/>
                </a:lnTo>
                <a:lnTo>
                  <a:pt x="1421218" y="329260"/>
                </a:lnTo>
                <a:lnTo>
                  <a:pt x="1429969" y="337947"/>
                </a:lnTo>
                <a:lnTo>
                  <a:pt x="1439430" y="344779"/>
                </a:lnTo>
                <a:lnTo>
                  <a:pt x="1449578" y="349542"/>
                </a:lnTo>
                <a:lnTo>
                  <a:pt x="1460334" y="351993"/>
                </a:lnTo>
                <a:lnTo>
                  <a:pt x="1463636" y="352374"/>
                </a:lnTo>
                <a:lnTo>
                  <a:pt x="1466938" y="352374"/>
                </a:lnTo>
                <a:lnTo>
                  <a:pt x="1470367" y="351993"/>
                </a:lnTo>
                <a:lnTo>
                  <a:pt x="1474177" y="352374"/>
                </a:lnTo>
                <a:lnTo>
                  <a:pt x="1475206" y="351993"/>
                </a:lnTo>
                <a:lnTo>
                  <a:pt x="1477987" y="350977"/>
                </a:lnTo>
                <a:lnTo>
                  <a:pt x="1480400" y="351231"/>
                </a:lnTo>
                <a:lnTo>
                  <a:pt x="1480959" y="350977"/>
                </a:lnTo>
                <a:lnTo>
                  <a:pt x="1513801" y="324866"/>
                </a:lnTo>
                <a:lnTo>
                  <a:pt x="1533105" y="275158"/>
                </a:lnTo>
                <a:lnTo>
                  <a:pt x="1536153" y="257251"/>
                </a:lnTo>
                <a:lnTo>
                  <a:pt x="1539163" y="219240"/>
                </a:lnTo>
                <a:close/>
              </a:path>
            </a:pathLst>
          </a:custGeom>
          <a:solidFill>
            <a:srgbClr val="FFD300">
              <a:alpha val="172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616" y="3902659"/>
            <a:ext cx="1539240" cy="387350"/>
          </a:xfrm>
          <a:custGeom>
            <a:avLst/>
            <a:gdLst/>
            <a:ahLst/>
            <a:cxnLst/>
            <a:rect l="l" t="t" r="r" b="b"/>
            <a:pathLst>
              <a:path w="1539240" h="387350">
                <a:moveTo>
                  <a:pt x="1539201" y="219227"/>
                </a:moveTo>
                <a:lnTo>
                  <a:pt x="1521421" y="148780"/>
                </a:lnTo>
                <a:lnTo>
                  <a:pt x="1482432" y="104775"/>
                </a:lnTo>
                <a:lnTo>
                  <a:pt x="1459445" y="92519"/>
                </a:lnTo>
                <a:lnTo>
                  <a:pt x="1444396" y="45478"/>
                </a:lnTo>
                <a:lnTo>
                  <a:pt x="1370330" y="16459"/>
                </a:lnTo>
                <a:lnTo>
                  <a:pt x="1319860" y="12319"/>
                </a:lnTo>
                <a:lnTo>
                  <a:pt x="1269365" y="8788"/>
                </a:lnTo>
                <a:lnTo>
                  <a:pt x="1218857" y="5842"/>
                </a:lnTo>
                <a:lnTo>
                  <a:pt x="1168323" y="3492"/>
                </a:lnTo>
                <a:lnTo>
                  <a:pt x="1117765" y="1727"/>
                </a:lnTo>
                <a:lnTo>
                  <a:pt x="1067193" y="571"/>
                </a:lnTo>
                <a:lnTo>
                  <a:pt x="1016596" y="0"/>
                </a:lnTo>
                <a:lnTo>
                  <a:pt x="965987" y="12"/>
                </a:lnTo>
                <a:lnTo>
                  <a:pt x="915352" y="635"/>
                </a:lnTo>
                <a:lnTo>
                  <a:pt x="864704" y="1841"/>
                </a:lnTo>
                <a:lnTo>
                  <a:pt x="814057" y="3632"/>
                </a:lnTo>
                <a:lnTo>
                  <a:pt x="763384" y="6019"/>
                </a:lnTo>
                <a:lnTo>
                  <a:pt x="712698" y="9004"/>
                </a:lnTo>
                <a:lnTo>
                  <a:pt x="662000" y="12573"/>
                </a:lnTo>
                <a:lnTo>
                  <a:pt x="611289" y="16738"/>
                </a:lnTo>
                <a:lnTo>
                  <a:pt x="560578" y="21488"/>
                </a:lnTo>
                <a:lnTo>
                  <a:pt x="509854" y="26822"/>
                </a:lnTo>
                <a:lnTo>
                  <a:pt x="459130" y="32753"/>
                </a:lnTo>
                <a:lnTo>
                  <a:pt x="408393" y="39268"/>
                </a:lnTo>
                <a:lnTo>
                  <a:pt x="357657" y="46367"/>
                </a:lnTo>
                <a:lnTo>
                  <a:pt x="306908" y="54063"/>
                </a:lnTo>
                <a:lnTo>
                  <a:pt x="256159" y="62344"/>
                </a:lnTo>
                <a:lnTo>
                  <a:pt x="205409" y="71208"/>
                </a:lnTo>
                <a:lnTo>
                  <a:pt x="154673" y="80657"/>
                </a:lnTo>
                <a:lnTo>
                  <a:pt x="103924" y="90690"/>
                </a:lnTo>
                <a:lnTo>
                  <a:pt x="53174" y="101320"/>
                </a:lnTo>
                <a:lnTo>
                  <a:pt x="2438" y="112522"/>
                </a:lnTo>
                <a:lnTo>
                  <a:pt x="12" y="136093"/>
                </a:lnTo>
                <a:lnTo>
                  <a:pt x="6324" y="189039"/>
                </a:lnTo>
                <a:lnTo>
                  <a:pt x="10109" y="207060"/>
                </a:lnTo>
                <a:lnTo>
                  <a:pt x="6083" y="215785"/>
                </a:lnTo>
                <a:lnTo>
                  <a:pt x="0" y="259372"/>
                </a:lnTo>
                <a:lnTo>
                  <a:pt x="3733" y="303885"/>
                </a:lnTo>
                <a:lnTo>
                  <a:pt x="16129" y="343623"/>
                </a:lnTo>
                <a:lnTo>
                  <a:pt x="36017" y="372910"/>
                </a:lnTo>
                <a:lnTo>
                  <a:pt x="62255" y="386003"/>
                </a:lnTo>
                <a:lnTo>
                  <a:pt x="69621" y="386803"/>
                </a:lnTo>
                <a:lnTo>
                  <a:pt x="77622" y="385483"/>
                </a:lnTo>
                <a:lnTo>
                  <a:pt x="86004" y="381520"/>
                </a:lnTo>
                <a:lnTo>
                  <a:pt x="132753" y="361340"/>
                </a:lnTo>
                <a:lnTo>
                  <a:pt x="179755" y="345097"/>
                </a:lnTo>
                <a:lnTo>
                  <a:pt x="226987" y="332384"/>
                </a:lnTo>
                <a:lnTo>
                  <a:pt x="274383" y="322821"/>
                </a:lnTo>
                <a:lnTo>
                  <a:pt x="321932" y="316014"/>
                </a:lnTo>
                <a:lnTo>
                  <a:pt x="369595" y="311581"/>
                </a:lnTo>
                <a:lnTo>
                  <a:pt x="417322" y="309143"/>
                </a:lnTo>
                <a:lnTo>
                  <a:pt x="465086" y="308279"/>
                </a:lnTo>
                <a:lnTo>
                  <a:pt x="512864" y="308622"/>
                </a:lnTo>
                <a:lnTo>
                  <a:pt x="703224" y="314198"/>
                </a:lnTo>
                <a:lnTo>
                  <a:pt x="1278788" y="318693"/>
                </a:lnTo>
                <a:lnTo>
                  <a:pt x="1299108" y="319252"/>
                </a:lnTo>
                <a:lnTo>
                  <a:pt x="1339862" y="319659"/>
                </a:lnTo>
                <a:lnTo>
                  <a:pt x="1360195" y="320192"/>
                </a:lnTo>
                <a:lnTo>
                  <a:pt x="1366075" y="321322"/>
                </a:lnTo>
                <a:lnTo>
                  <a:pt x="1377594" y="323659"/>
                </a:lnTo>
                <a:lnTo>
                  <a:pt x="1392339" y="326339"/>
                </a:lnTo>
                <a:lnTo>
                  <a:pt x="1407947" y="328510"/>
                </a:lnTo>
                <a:lnTo>
                  <a:pt x="1412646" y="329018"/>
                </a:lnTo>
                <a:lnTo>
                  <a:pt x="1417218" y="329298"/>
                </a:lnTo>
                <a:lnTo>
                  <a:pt x="1421282" y="329298"/>
                </a:lnTo>
                <a:lnTo>
                  <a:pt x="1429956" y="337985"/>
                </a:lnTo>
                <a:lnTo>
                  <a:pt x="1439405" y="344817"/>
                </a:lnTo>
                <a:lnTo>
                  <a:pt x="1449565" y="349567"/>
                </a:lnTo>
                <a:lnTo>
                  <a:pt x="1460398" y="351993"/>
                </a:lnTo>
                <a:lnTo>
                  <a:pt x="1463573" y="352336"/>
                </a:lnTo>
                <a:lnTo>
                  <a:pt x="1467002" y="352336"/>
                </a:lnTo>
                <a:lnTo>
                  <a:pt x="1470431" y="351980"/>
                </a:lnTo>
                <a:lnTo>
                  <a:pt x="1474114" y="352374"/>
                </a:lnTo>
                <a:lnTo>
                  <a:pt x="1475181" y="351980"/>
                </a:lnTo>
                <a:lnTo>
                  <a:pt x="1477924" y="350977"/>
                </a:lnTo>
                <a:lnTo>
                  <a:pt x="1480464" y="351243"/>
                </a:lnTo>
                <a:lnTo>
                  <a:pt x="1481048" y="350977"/>
                </a:lnTo>
                <a:lnTo>
                  <a:pt x="1498676" y="342988"/>
                </a:lnTo>
                <a:lnTo>
                  <a:pt x="1510106" y="329285"/>
                </a:lnTo>
                <a:lnTo>
                  <a:pt x="1513801" y="324866"/>
                </a:lnTo>
                <a:lnTo>
                  <a:pt x="1521815" y="308279"/>
                </a:lnTo>
                <a:lnTo>
                  <a:pt x="1525397" y="300901"/>
                </a:lnTo>
                <a:lnTo>
                  <a:pt x="1533029" y="275132"/>
                </a:lnTo>
                <a:lnTo>
                  <a:pt x="1536204" y="257263"/>
                </a:lnTo>
                <a:lnTo>
                  <a:pt x="1539201" y="219227"/>
                </a:lnTo>
                <a:close/>
              </a:path>
            </a:pathLst>
          </a:custGeom>
          <a:solidFill>
            <a:srgbClr val="FFD300">
              <a:alpha val="172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962" y="755903"/>
            <a:ext cx="6489700" cy="262255"/>
          </a:xfrm>
          <a:custGeom>
            <a:avLst/>
            <a:gdLst/>
            <a:ahLst/>
            <a:cxnLst/>
            <a:rect l="l" t="t" r="r" b="b"/>
            <a:pathLst>
              <a:path w="6489700" h="262255">
                <a:moveTo>
                  <a:pt x="6489154" y="114808"/>
                </a:moveTo>
                <a:lnTo>
                  <a:pt x="6464617" y="83629"/>
                </a:lnTo>
                <a:lnTo>
                  <a:pt x="6421387" y="69392"/>
                </a:lnTo>
                <a:lnTo>
                  <a:pt x="6362801" y="57124"/>
                </a:lnTo>
                <a:lnTo>
                  <a:pt x="6292812" y="47625"/>
                </a:lnTo>
                <a:lnTo>
                  <a:pt x="6251054" y="43662"/>
                </a:lnTo>
                <a:lnTo>
                  <a:pt x="6207125" y="40297"/>
                </a:lnTo>
                <a:lnTo>
                  <a:pt x="6161176" y="37490"/>
                </a:lnTo>
                <a:lnTo>
                  <a:pt x="6113399" y="35204"/>
                </a:lnTo>
                <a:lnTo>
                  <a:pt x="6096292" y="34594"/>
                </a:lnTo>
                <a:lnTo>
                  <a:pt x="6094209" y="33794"/>
                </a:lnTo>
                <a:lnTo>
                  <a:pt x="6034748" y="16700"/>
                </a:lnTo>
                <a:lnTo>
                  <a:pt x="5969241" y="4597"/>
                </a:lnTo>
                <a:lnTo>
                  <a:pt x="5899239" y="0"/>
                </a:lnTo>
                <a:lnTo>
                  <a:pt x="5128374" y="2743"/>
                </a:lnTo>
                <a:lnTo>
                  <a:pt x="4359795" y="9474"/>
                </a:lnTo>
                <a:lnTo>
                  <a:pt x="3593668" y="20180"/>
                </a:lnTo>
                <a:lnTo>
                  <a:pt x="2830207" y="34848"/>
                </a:lnTo>
                <a:lnTo>
                  <a:pt x="2069617" y="53467"/>
                </a:lnTo>
                <a:lnTo>
                  <a:pt x="1312087" y="76034"/>
                </a:lnTo>
                <a:lnTo>
                  <a:pt x="557822" y="102539"/>
                </a:lnTo>
                <a:lnTo>
                  <a:pt x="6896" y="124460"/>
                </a:lnTo>
                <a:lnTo>
                  <a:pt x="0" y="128841"/>
                </a:lnTo>
                <a:lnTo>
                  <a:pt x="10718" y="139065"/>
                </a:lnTo>
                <a:lnTo>
                  <a:pt x="36233" y="153441"/>
                </a:lnTo>
                <a:lnTo>
                  <a:pt x="73736" y="170256"/>
                </a:lnTo>
                <a:lnTo>
                  <a:pt x="79159" y="172300"/>
                </a:lnTo>
                <a:lnTo>
                  <a:pt x="78498" y="172554"/>
                </a:lnTo>
                <a:lnTo>
                  <a:pt x="65074" y="182029"/>
                </a:lnTo>
                <a:lnTo>
                  <a:pt x="60731" y="191935"/>
                </a:lnTo>
                <a:lnTo>
                  <a:pt x="64858" y="202044"/>
                </a:lnTo>
                <a:lnTo>
                  <a:pt x="121869" y="231114"/>
                </a:lnTo>
                <a:lnTo>
                  <a:pt x="190868" y="247065"/>
                </a:lnTo>
                <a:lnTo>
                  <a:pt x="232791" y="253301"/>
                </a:lnTo>
                <a:lnTo>
                  <a:pt x="278866" y="258051"/>
                </a:lnTo>
                <a:lnTo>
                  <a:pt x="328434" y="261073"/>
                </a:lnTo>
                <a:lnTo>
                  <a:pt x="380911" y="262128"/>
                </a:lnTo>
                <a:lnTo>
                  <a:pt x="404787" y="261912"/>
                </a:lnTo>
                <a:lnTo>
                  <a:pt x="429056" y="261239"/>
                </a:lnTo>
                <a:lnTo>
                  <a:pt x="453631" y="260096"/>
                </a:lnTo>
                <a:lnTo>
                  <a:pt x="769810" y="239229"/>
                </a:lnTo>
                <a:lnTo>
                  <a:pt x="1168031" y="220573"/>
                </a:lnTo>
                <a:lnTo>
                  <a:pt x="1935251" y="201383"/>
                </a:lnTo>
                <a:lnTo>
                  <a:pt x="5781256" y="156845"/>
                </a:lnTo>
                <a:lnTo>
                  <a:pt x="5984583" y="158369"/>
                </a:lnTo>
                <a:lnTo>
                  <a:pt x="6042799" y="158343"/>
                </a:lnTo>
                <a:lnTo>
                  <a:pt x="6080963" y="162077"/>
                </a:lnTo>
                <a:lnTo>
                  <a:pt x="6123610" y="165074"/>
                </a:lnTo>
                <a:lnTo>
                  <a:pt x="6168212" y="166979"/>
                </a:lnTo>
                <a:lnTo>
                  <a:pt x="6214453" y="167640"/>
                </a:lnTo>
                <a:lnTo>
                  <a:pt x="6235319" y="167474"/>
                </a:lnTo>
                <a:lnTo>
                  <a:pt x="6298019" y="166116"/>
                </a:lnTo>
                <a:lnTo>
                  <a:pt x="6370663" y="160870"/>
                </a:lnTo>
                <a:lnTo>
                  <a:pt x="6385636" y="158115"/>
                </a:lnTo>
                <a:lnTo>
                  <a:pt x="6392545" y="156845"/>
                </a:lnTo>
                <a:lnTo>
                  <a:pt x="6425882" y="150723"/>
                </a:lnTo>
                <a:lnTo>
                  <a:pt x="6463652" y="137756"/>
                </a:lnTo>
                <a:lnTo>
                  <a:pt x="6483947" y="124079"/>
                </a:lnTo>
                <a:lnTo>
                  <a:pt x="6489154" y="114808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008" y="120472"/>
            <a:ext cx="66484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80" dirty="0"/>
              <a:t>Campanha </a:t>
            </a:r>
            <a:r>
              <a:rPr sz="4400" spc="-85" dirty="0"/>
              <a:t>da</a:t>
            </a:r>
            <a:r>
              <a:rPr sz="4400" spc="-660" dirty="0"/>
              <a:t> </a:t>
            </a:r>
            <a:r>
              <a:rPr sz="4400" spc="-175" dirty="0"/>
              <a:t>Fraternidade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15108" y="1063574"/>
            <a:ext cx="5735955" cy="3841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065" marR="5080" algn="ctr">
              <a:lnSpc>
                <a:spcPts val="3670"/>
              </a:lnSpc>
              <a:spcBef>
                <a:spcPts val="765"/>
              </a:spcBef>
            </a:pPr>
            <a:r>
              <a:rPr sz="3600" b="1" spc="-130" dirty="0">
                <a:solidFill>
                  <a:srgbClr val="1C4586"/>
                </a:solidFill>
                <a:latin typeface="Trebuchet MS"/>
                <a:cs typeface="Trebuchet MS"/>
              </a:rPr>
              <a:t>Necessidade </a:t>
            </a:r>
            <a:r>
              <a:rPr sz="3600" b="1" spc="-215" dirty="0">
                <a:solidFill>
                  <a:srgbClr val="1C4586"/>
                </a:solidFill>
                <a:latin typeface="Trebuchet MS"/>
                <a:cs typeface="Trebuchet MS"/>
              </a:rPr>
              <a:t>de </a:t>
            </a:r>
            <a:r>
              <a:rPr sz="3600" b="1" spc="-135" dirty="0">
                <a:solidFill>
                  <a:srgbClr val="1C4586"/>
                </a:solidFill>
                <a:latin typeface="Trebuchet MS"/>
                <a:cs typeface="Trebuchet MS"/>
              </a:rPr>
              <a:t>refletir</a:t>
            </a:r>
            <a:r>
              <a:rPr sz="3600" b="1" spc="-65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155" dirty="0">
                <a:solidFill>
                  <a:srgbClr val="1C4586"/>
                </a:solidFill>
                <a:latin typeface="Trebuchet MS"/>
                <a:cs typeface="Trebuchet MS"/>
              </a:rPr>
              <a:t>sobre  </a:t>
            </a:r>
            <a:r>
              <a:rPr sz="3600" b="1" spc="-195" dirty="0">
                <a:solidFill>
                  <a:srgbClr val="1C4586"/>
                </a:solidFill>
                <a:latin typeface="Trebuchet MS"/>
                <a:cs typeface="Trebuchet MS"/>
              </a:rPr>
              <a:t>o </a:t>
            </a:r>
            <a:r>
              <a:rPr sz="3600" b="1" spc="-90" dirty="0">
                <a:solidFill>
                  <a:srgbClr val="1C4586"/>
                </a:solidFill>
                <a:latin typeface="Trebuchet MS"/>
                <a:cs typeface="Trebuchet MS"/>
              </a:rPr>
              <a:t>diálogo </a:t>
            </a:r>
            <a:r>
              <a:rPr sz="3600" b="1" spc="-355" dirty="0">
                <a:solidFill>
                  <a:srgbClr val="1C4586"/>
                </a:solidFill>
                <a:latin typeface="Trebuchet MS"/>
                <a:cs typeface="Trebuchet MS"/>
              </a:rPr>
              <a:t>é</a:t>
            </a:r>
            <a:r>
              <a:rPr sz="3600" b="1" spc="-59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204" dirty="0">
                <a:solidFill>
                  <a:srgbClr val="1C4586"/>
                </a:solidFill>
                <a:latin typeface="Trebuchet MS"/>
                <a:cs typeface="Trebuchet MS"/>
              </a:rPr>
              <a:t>evidente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020"/>
              </a:spcBef>
            </a:pPr>
            <a:r>
              <a:rPr sz="3600" b="1" spc="-65" dirty="0">
                <a:solidFill>
                  <a:srgbClr val="FF0000"/>
                </a:solidFill>
                <a:latin typeface="Trebuchet MS"/>
                <a:cs typeface="Trebuchet MS"/>
              </a:rPr>
              <a:t>Cuidar </a:t>
            </a:r>
            <a:r>
              <a:rPr sz="3600" b="1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600" b="1" spc="-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5" dirty="0">
                <a:solidFill>
                  <a:srgbClr val="FF0000"/>
                </a:solidFill>
                <a:latin typeface="Trebuchet MS"/>
                <a:cs typeface="Trebuchet MS"/>
              </a:rPr>
              <a:t>Dialogar</a:t>
            </a:r>
            <a:endParaRPr sz="3600">
              <a:latin typeface="Trebuchet MS"/>
              <a:cs typeface="Trebuchet MS"/>
            </a:endParaRPr>
          </a:p>
          <a:p>
            <a:pPr marL="469900" marR="463550" indent="-1270" algn="ctr">
              <a:lnSpc>
                <a:spcPts val="3670"/>
              </a:lnSpc>
              <a:spcBef>
                <a:spcPts val="3690"/>
              </a:spcBef>
            </a:pPr>
            <a:r>
              <a:rPr sz="3600" b="1" spc="-50" dirty="0">
                <a:solidFill>
                  <a:srgbClr val="1C4586"/>
                </a:solidFill>
                <a:latin typeface="Trebuchet MS"/>
                <a:cs typeface="Trebuchet MS"/>
              </a:rPr>
              <a:t>Cultural </a:t>
            </a:r>
            <a:r>
              <a:rPr sz="3600" b="1" spc="-135" dirty="0">
                <a:solidFill>
                  <a:srgbClr val="1C4586"/>
                </a:solidFill>
                <a:latin typeface="Trebuchet MS"/>
                <a:cs typeface="Trebuchet MS"/>
              </a:rPr>
              <a:t>do </a:t>
            </a:r>
            <a:r>
              <a:rPr sz="3600" b="1" spc="-110" dirty="0">
                <a:solidFill>
                  <a:srgbClr val="1C4586"/>
                </a:solidFill>
                <a:latin typeface="Trebuchet MS"/>
                <a:cs typeface="Trebuchet MS"/>
              </a:rPr>
              <a:t>Encontro  </a:t>
            </a:r>
            <a:r>
              <a:rPr sz="3600" b="1" spc="-55" dirty="0">
                <a:solidFill>
                  <a:srgbClr val="1C4586"/>
                </a:solidFill>
                <a:latin typeface="Trebuchet MS"/>
                <a:cs typeface="Trebuchet MS"/>
              </a:rPr>
              <a:t>Cultura </a:t>
            </a:r>
            <a:r>
              <a:rPr sz="3600" b="1" spc="-60" dirty="0">
                <a:solidFill>
                  <a:srgbClr val="1C4586"/>
                </a:solidFill>
                <a:latin typeface="Trebuchet MS"/>
                <a:cs typeface="Trebuchet MS"/>
              </a:rPr>
              <a:t>da</a:t>
            </a:r>
            <a:r>
              <a:rPr sz="3600" b="1" spc="-62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145" dirty="0">
                <a:solidFill>
                  <a:srgbClr val="1C4586"/>
                </a:solidFill>
                <a:latin typeface="Trebuchet MS"/>
                <a:cs typeface="Trebuchet MS"/>
              </a:rPr>
              <a:t>Fraternidade  </a:t>
            </a:r>
            <a:r>
              <a:rPr sz="3600" b="1" spc="-55" dirty="0">
                <a:solidFill>
                  <a:srgbClr val="1C4586"/>
                </a:solidFill>
                <a:latin typeface="Trebuchet MS"/>
                <a:cs typeface="Trebuchet MS"/>
              </a:rPr>
              <a:t>Cultura </a:t>
            </a:r>
            <a:r>
              <a:rPr sz="3600" b="1" spc="-60" dirty="0">
                <a:solidFill>
                  <a:srgbClr val="1C4586"/>
                </a:solidFill>
                <a:latin typeface="Trebuchet MS"/>
                <a:cs typeface="Trebuchet MS"/>
              </a:rPr>
              <a:t>da</a:t>
            </a:r>
            <a:r>
              <a:rPr sz="3600" b="1" spc="-60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150" dirty="0">
                <a:solidFill>
                  <a:srgbClr val="1C4586"/>
                </a:solidFill>
                <a:latin typeface="Trebuchet MS"/>
                <a:cs typeface="Trebuchet MS"/>
              </a:rPr>
              <a:t>paz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34144" y="0"/>
            <a:ext cx="1810385" cy="1534795"/>
            <a:chOff x="7334144" y="0"/>
            <a:chExt cx="1810385" cy="1534795"/>
          </a:xfrm>
        </p:grpSpPr>
        <p:sp>
          <p:nvSpPr>
            <p:cNvPr id="6" name="object 6"/>
            <p:cNvSpPr/>
            <p:nvPr/>
          </p:nvSpPr>
          <p:spPr>
            <a:xfrm>
              <a:off x="7347203" y="121284"/>
              <a:ext cx="766445" cy="527685"/>
            </a:xfrm>
            <a:custGeom>
              <a:avLst/>
              <a:gdLst/>
              <a:ahLst/>
              <a:cxnLst/>
              <a:rect l="l" t="t" r="r" b="b"/>
              <a:pathLst>
                <a:path w="766445" h="527685">
                  <a:moveTo>
                    <a:pt x="36956" y="0"/>
                  </a:moveTo>
                  <a:lnTo>
                    <a:pt x="24842" y="52246"/>
                  </a:lnTo>
                  <a:lnTo>
                    <a:pt x="14620" y="104790"/>
                  </a:lnTo>
                  <a:lnTo>
                    <a:pt x="6328" y="157644"/>
                  </a:lnTo>
                  <a:lnTo>
                    <a:pt x="0" y="210819"/>
                  </a:lnTo>
                  <a:lnTo>
                    <a:pt x="9" y="238063"/>
                  </a:lnTo>
                  <a:lnTo>
                    <a:pt x="20270" y="284025"/>
                  </a:lnTo>
                  <a:lnTo>
                    <a:pt x="69141" y="322216"/>
                  </a:lnTo>
                  <a:lnTo>
                    <a:pt x="135955" y="359971"/>
                  </a:lnTo>
                  <a:lnTo>
                    <a:pt x="174244" y="378205"/>
                  </a:lnTo>
                  <a:lnTo>
                    <a:pt x="212427" y="394718"/>
                  </a:lnTo>
                  <a:lnTo>
                    <a:pt x="253366" y="410881"/>
                  </a:lnTo>
                  <a:lnTo>
                    <a:pt x="297057" y="426695"/>
                  </a:lnTo>
                  <a:lnTo>
                    <a:pt x="343497" y="442161"/>
                  </a:lnTo>
                  <a:lnTo>
                    <a:pt x="392684" y="457279"/>
                  </a:lnTo>
                  <a:lnTo>
                    <a:pt x="444613" y="472050"/>
                  </a:lnTo>
                  <a:lnTo>
                    <a:pt x="499283" y="486476"/>
                  </a:lnTo>
                  <a:lnTo>
                    <a:pt x="556690" y="500556"/>
                  </a:lnTo>
                  <a:lnTo>
                    <a:pt x="616831" y="514292"/>
                  </a:lnTo>
                  <a:lnTo>
                    <a:pt x="679703" y="527685"/>
                  </a:lnTo>
                  <a:lnTo>
                    <a:pt x="765937" y="181483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2F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477" y="0"/>
              <a:ext cx="811530" cy="306705"/>
            </a:xfrm>
            <a:custGeom>
              <a:avLst/>
              <a:gdLst/>
              <a:ahLst/>
              <a:cxnLst/>
              <a:rect l="l" t="t" r="r" b="b"/>
              <a:pathLst>
                <a:path w="811529" h="306705">
                  <a:moveTo>
                    <a:pt x="810934" y="0"/>
                  </a:moveTo>
                  <a:lnTo>
                    <a:pt x="37216" y="0"/>
                  </a:lnTo>
                  <a:lnTo>
                    <a:pt x="32543" y="13271"/>
                  </a:lnTo>
                  <a:lnTo>
                    <a:pt x="17859" y="59356"/>
                  </a:lnTo>
                  <a:lnTo>
                    <a:pt x="4699" y="105536"/>
                  </a:lnTo>
                  <a:lnTo>
                    <a:pt x="2540" y="115442"/>
                  </a:lnTo>
                  <a:lnTo>
                    <a:pt x="0" y="123443"/>
                  </a:lnTo>
                  <a:lnTo>
                    <a:pt x="734822" y="306323"/>
                  </a:lnTo>
                  <a:lnTo>
                    <a:pt x="810934" y="0"/>
                  </a:lnTo>
                  <a:close/>
                </a:path>
              </a:pathLst>
            </a:custGeom>
            <a:solidFill>
              <a:srgbClr val="3B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4144" y="0"/>
              <a:ext cx="860425" cy="657225"/>
            </a:xfrm>
            <a:custGeom>
              <a:avLst/>
              <a:gdLst/>
              <a:ahLst/>
              <a:cxnLst/>
              <a:rect l="l" t="t" r="r" b="b"/>
              <a:pathLst>
                <a:path w="860425" h="657225">
                  <a:moveTo>
                    <a:pt x="97985" y="0"/>
                  </a:moveTo>
                  <a:lnTo>
                    <a:pt x="75127" y="0"/>
                  </a:lnTo>
                  <a:lnTo>
                    <a:pt x="65851" y="28215"/>
                  </a:lnTo>
                  <a:lnTo>
                    <a:pt x="47595" y="88378"/>
                  </a:lnTo>
                  <a:lnTo>
                    <a:pt x="31902" y="149280"/>
                  </a:lnTo>
                  <a:lnTo>
                    <a:pt x="18774" y="210970"/>
                  </a:lnTo>
                  <a:lnTo>
                    <a:pt x="10540" y="257502"/>
                  </a:lnTo>
                  <a:lnTo>
                    <a:pt x="3915" y="304418"/>
                  </a:lnTo>
                  <a:lnTo>
                    <a:pt x="1629" y="325373"/>
                  </a:lnTo>
                  <a:lnTo>
                    <a:pt x="867" y="330326"/>
                  </a:lnTo>
                  <a:lnTo>
                    <a:pt x="399" y="337819"/>
                  </a:lnTo>
                  <a:lnTo>
                    <a:pt x="0" y="344874"/>
                  </a:lnTo>
                  <a:lnTo>
                    <a:pt x="121" y="353583"/>
                  </a:lnTo>
                  <a:lnTo>
                    <a:pt x="16504" y="403685"/>
                  </a:lnTo>
                  <a:lnTo>
                    <a:pt x="46841" y="434974"/>
                  </a:lnTo>
                  <a:lnTo>
                    <a:pt x="79908" y="457295"/>
                  </a:lnTo>
                  <a:lnTo>
                    <a:pt x="116185" y="478597"/>
                  </a:lnTo>
                  <a:lnTo>
                    <a:pt x="162496" y="502390"/>
                  </a:lnTo>
                  <a:lnTo>
                    <a:pt x="206861" y="522604"/>
                  </a:lnTo>
                  <a:lnTo>
                    <a:pt x="265519" y="546306"/>
                  </a:lnTo>
                  <a:lnTo>
                    <a:pt x="325225" y="567054"/>
                  </a:lnTo>
                  <a:lnTo>
                    <a:pt x="332529" y="569708"/>
                  </a:lnTo>
                  <a:lnTo>
                    <a:pt x="385169" y="586358"/>
                  </a:lnTo>
                  <a:lnTo>
                    <a:pt x="430317" y="599521"/>
                  </a:lnTo>
                  <a:lnTo>
                    <a:pt x="475906" y="611868"/>
                  </a:lnTo>
                  <a:lnTo>
                    <a:pt x="536969" y="626707"/>
                  </a:lnTo>
                  <a:lnTo>
                    <a:pt x="629263" y="646048"/>
                  </a:lnTo>
                  <a:lnTo>
                    <a:pt x="691366" y="656335"/>
                  </a:lnTo>
                  <a:lnTo>
                    <a:pt x="691620" y="656462"/>
                  </a:lnTo>
                  <a:lnTo>
                    <a:pt x="695557" y="657097"/>
                  </a:lnTo>
                  <a:lnTo>
                    <a:pt x="698986" y="654430"/>
                  </a:lnTo>
                  <a:lnTo>
                    <a:pt x="699875" y="650747"/>
                  </a:lnTo>
                  <a:lnTo>
                    <a:pt x="702148" y="639952"/>
                  </a:lnTo>
                  <a:lnTo>
                    <a:pt x="687556" y="639952"/>
                  </a:lnTo>
                  <a:lnTo>
                    <a:pt x="512550" y="594740"/>
                  </a:lnTo>
                  <a:lnTo>
                    <a:pt x="437598" y="574014"/>
                  </a:lnTo>
                  <a:lnTo>
                    <a:pt x="392789" y="560958"/>
                  </a:lnTo>
                  <a:lnTo>
                    <a:pt x="340923" y="544345"/>
                  </a:lnTo>
                  <a:lnTo>
                    <a:pt x="304107" y="531669"/>
                  </a:lnTo>
                  <a:lnTo>
                    <a:pt x="246060" y="509777"/>
                  </a:lnTo>
                  <a:lnTo>
                    <a:pt x="210534" y="495286"/>
                  </a:lnTo>
                  <a:lnTo>
                    <a:pt x="169130" y="476452"/>
                  </a:lnTo>
                  <a:lnTo>
                    <a:pt x="127148" y="455013"/>
                  </a:lnTo>
                  <a:lnTo>
                    <a:pt x="87030" y="431375"/>
                  </a:lnTo>
                  <a:lnTo>
                    <a:pt x="61954" y="414146"/>
                  </a:lnTo>
                  <a:lnTo>
                    <a:pt x="59795" y="412876"/>
                  </a:lnTo>
                  <a:lnTo>
                    <a:pt x="58271" y="411352"/>
                  </a:lnTo>
                  <a:lnTo>
                    <a:pt x="56239" y="410082"/>
                  </a:lnTo>
                  <a:lnTo>
                    <a:pt x="45991" y="400488"/>
                  </a:lnTo>
                  <a:lnTo>
                    <a:pt x="26775" y="365251"/>
                  </a:lnTo>
                  <a:lnTo>
                    <a:pt x="24543" y="344874"/>
                  </a:lnTo>
                  <a:lnTo>
                    <a:pt x="24743" y="337819"/>
                  </a:lnTo>
                  <a:lnTo>
                    <a:pt x="25251" y="333501"/>
                  </a:lnTo>
                  <a:lnTo>
                    <a:pt x="25759" y="328040"/>
                  </a:lnTo>
                  <a:lnTo>
                    <a:pt x="31934" y="276574"/>
                  </a:lnTo>
                  <a:lnTo>
                    <a:pt x="41707" y="215058"/>
                  </a:lnTo>
                  <a:lnTo>
                    <a:pt x="54161" y="154398"/>
                  </a:lnTo>
                  <a:lnTo>
                    <a:pt x="68968" y="94206"/>
                  </a:lnTo>
                  <a:lnTo>
                    <a:pt x="86411" y="34889"/>
                  </a:lnTo>
                  <a:lnTo>
                    <a:pt x="95990" y="5587"/>
                  </a:lnTo>
                  <a:lnTo>
                    <a:pt x="97985" y="0"/>
                  </a:lnTo>
                  <a:close/>
                </a:path>
                <a:path w="860425" h="657225">
                  <a:moveTo>
                    <a:pt x="860280" y="0"/>
                  </a:moveTo>
                  <a:lnTo>
                    <a:pt x="848144" y="0"/>
                  </a:lnTo>
                  <a:lnTo>
                    <a:pt x="839067" y="41020"/>
                  </a:lnTo>
                  <a:lnTo>
                    <a:pt x="818874" y="128269"/>
                  </a:lnTo>
                  <a:lnTo>
                    <a:pt x="808749" y="171682"/>
                  </a:lnTo>
                  <a:lnTo>
                    <a:pt x="798298" y="215322"/>
                  </a:lnTo>
                  <a:lnTo>
                    <a:pt x="787691" y="258411"/>
                  </a:lnTo>
                  <a:lnTo>
                    <a:pt x="776710" y="301751"/>
                  </a:lnTo>
                  <a:lnTo>
                    <a:pt x="765929" y="345120"/>
                  </a:lnTo>
                  <a:lnTo>
                    <a:pt x="754673" y="389810"/>
                  </a:lnTo>
                  <a:lnTo>
                    <a:pt x="743938" y="431571"/>
                  </a:lnTo>
                  <a:lnTo>
                    <a:pt x="732514" y="474725"/>
                  </a:lnTo>
                  <a:lnTo>
                    <a:pt x="709400" y="560958"/>
                  </a:lnTo>
                  <a:lnTo>
                    <a:pt x="703861" y="580766"/>
                  </a:lnTo>
                  <a:lnTo>
                    <a:pt x="693023" y="620287"/>
                  </a:lnTo>
                  <a:lnTo>
                    <a:pt x="687556" y="639952"/>
                  </a:lnTo>
                  <a:lnTo>
                    <a:pt x="702148" y="639952"/>
                  </a:lnTo>
                  <a:lnTo>
                    <a:pt x="704476" y="628897"/>
                  </a:lnTo>
                  <a:lnTo>
                    <a:pt x="709257" y="607107"/>
                  </a:lnTo>
                  <a:lnTo>
                    <a:pt x="714109" y="585293"/>
                  </a:lnTo>
                  <a:lnTo>
                    <a:pt x="718925" y="563371"/>
                  </a:lnTo>
                  <a:lnTo>
                    <a:pt x="749861" y="431375"/>
                  </a:lnTo>
                  <a:lnTo>
                    <a:pt x="760207" y="388010"/>
                  </a:lnTo>
                  <a:lnTo>
                    <a:pt x="770606" y="344874"/>
                  </a:lnTo>
                  <a:lnTo>
                    <a:pt x="780774" y="302894"/>
                  </a:lnTo>
                  <a:lnTo>
                    <a:pt x="791662" y="259470"/>
                  </a:lnTo>
                  <a:lnTo>
                    <a:pt x="802927" y="215058"/>
                  </a:lnTo>
                  <a:lnTo>
                    <a:pt x="813724" y="173003"/>
                  </a:lnTo>
                  <a:lnTo>
                    <a:pt x="824970" y="129793"/>
                  </a:lnTo>
                  <a:lnTo>
                    <a:pt x="848084" y="43560"/>
                  </a:lnTo>
                  <a:lnTo>
                    <a:pt x="854178" y="21963"/>
                  </a:lnTo>
                  <a:lnTo>
                    <a:pt x="860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82939" y="426737"/>
              <a:ext cx="861059" cy="1107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6330" y="2066620"/>
            <a:ext cx="28308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45" dirty="0"/>
              <a:t>D</a:t>
            </a:r>
            <a:r>
              <a:rPr sz="6000" spc="-240" dirty="0"/>
              <a:t>i</a:t>
            </a:r>
            <a:r>
              <a:rPr sz="6000" spc="-90" dirty="0"/>
              <a:t>a</a:t>
            </a:r>
            <a:r>
              <a:rPr sz="6000" spc="-35" dirty="0"/>
              <a:t>l</a:t>
            </a:r>
            <a:r>
              <a:rPr sz="6000" spc="-110" dirty="0"/>
              <a:t>og</a:t>
            </a:r>
            <a:r>
              <a:rPr sz="6000" spc="-90" dirty="0"/>
              <a:t>a</a:t>
            </a:r>
            <a:r>
              <a:rPr sz="6000" spc="-185" dirty="0"/>
              <a:t>r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2685288" y="3212591"/>
            <a:ext cx="3773424" cy="139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121919"/>
            <a:ext cx="5318759" cy="2124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710965"/>
            <a:ext cx="8205978" cy="4308872"/>
          </a:xfrm>
        </p:spPr>
        <p:txBody>
          <a:bodyPr/>
          <a:lstStyle/>
          <a:p>
            <a:r>
              <a:rPr lang="pt-BR" sz="2000" dirty="0">
                <a:latin typeface="Arial" panose="020B0604020202020204" pitchFamily="34" charset="0"/>
              </a:rPr>
              <a:t>DEUS DA VIDA, DA JUSTIÇA E DO AMOR, NÓS TE BENDIZEMOS PELO DOM DA FRATERNIDADE E POR CONCEDERES A GRAÇA DE VIVERMOS A COMUNHÃO NA DIVERSIDADE</a:t>
            </a:r>
            <a:r>
              <a:rPr lang="pt-BR" sz="2000" dirty="0" smtClean="0">
                <a:latin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</a:rPr>
              <a:t>AJUDA-NOS </a:t>
            </a:r>
            <a:r>
              <a:rPr lang="pt-BR" sz="2000" dirty="0">
                <a:latin typeface="Arial" panose="020B0604020202020204" pitchFamily="34" charset="0"/>
              </a:rPr>
              <a:t>A TESTEMUNHAR A BELEZA DO DIÁLOGO COMO COMPROMISSO DE AMOR, CRIANDO PONTES QUE UNEM EM VEZ DE MUROS QUE SEPARAM E GERAM INDIFERENÇA E ÓDIO</a:t>
            </a:r>
            <a:r>
              <a:rPr lang="pt-BR" sz="2000" dirty="0" smtClean="0">
                <a:latin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</a:rPr>
              <a:t>TORNA-NOS </a:t>
            </a:r>
            <a:r>
              <a:rPr lang="pt-BR" sz="2000" dirty="0">
                <a:latin typeface="Arial" panose="020B0604020202020204" pitchFamily="34" charset="0"/>
              </a:rPr>
              <a:t>PESSOAS SENSÍVEIS E DISPONÍVEIS PARA SERVIR A TODA A HUMANIDADE, EM ESPECIAL, AOS MAIS POBRES E FRAGILIZADOS, A FIM DE QUE POSSAMOS TESTEMUNHAR TEU AMOR REDENTOR, E PARTILHAR SUAS DORES E ANGÚSTIAS, SUAS ALEGRIAS E ESPERANÇAS, CAMINHANDO PELAS VEREDAS DA AMOROSIDADE. POR JESUS CRISTO, NOSSA PAZ, NO ESPÍRITO SANTO, SOPRO RESTAURADOR DA VIDA. </a:t>
            </a:r>
            <a:endParaRPr lang="pt-BR" sz="2000" dirty="0" smtClean="0">
              <a:latin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</a:rPr>
              <a:t>AMÉM</a:t>
            </a:r>
            <a:r>
              <a:rPr lang="pt-BR" sz="2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21689" y="0"/>
            <a:ext cx="693420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1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ORAÇÃO DA CAMPANHA DA FRATERNIDADE ECUMENICA  2021</a:t>
            </a:r>
            <a:endParaRPr lang="pt-BR" sz="201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4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2857"/>
            <a:ext cx="9144000" cy="5142230"/>
            <a:chOff x="0" y="2857"/>
            <a:chExt cx="9144000" cy="5142230"/>
          </a:xfrm>
        </p:grpSpPr>
        <p:sp>
          <p:nvSpPr>
            <p:cNvPr id="20" name="object 20"/>
            <p:cNvSpPr/>
            <p:nvPr/>
          </p:nvSpPr>
          <p:spPr>
            <a:xfrm>
              <a:off x="416051" y="7619"/>
              <a:ext cx="0" cy="5130165"/>
            </a:xfrm>
            <a:custGeom>
              <a:avLst/>
              <a:gdLst/>
              <a:ahLst/>
              <a:cxnLst/>
              <a:rect l="l" t="t" r="r" b="b"/>
              <a:pathLst>
                <a:path h="5130165">
                  <a:moveTo>
                    <a:pt x="0" y="0"/>
                  </a:moveTo>
                  <a:lnTo>
                    <a:pt x="0" y="5129783"/>
                  </a:lnTo>
                </a:path>
              </a:pathLst>
            </a:custGeom>
            <a:ln w="914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36447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144"/>
                  </a:lnTo>
                  <a:lnTo>
                    <a:pt x="9143999" y="9144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010911"/>
              <a:ext cx="9144000" cy="134620"/>
            </a:xfrm>
            <a:custGeom>
              <a:avLst/>
              <a:gdLst/>
              <a:ahLst/>
              <a:cxnLst/>
              <a:rect l="l" t="t" r="r" b="b"/>
              <a:pathLst>
                <a:path w="9144000" h="134620">
                  <a:moveTo>
                    <a:pt x="9143999" y="0"/>
                  </a:moveTo>
                  <a:lnTo>
                    <a:pt x="0" y="0"/>
                  </a:lnTo>
                  <a:lnTo>
                    <a:pt x="0" y="134110"/>
                  </a:lnTo>
                  <a:lnTo>
                    <a:pt x="9143999" y="13411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1761" y="602313"/>
              <a:ext cx="3333916" cy="26549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99643" y="146126"/>
            <a:ext cx="44437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85" dirty="0"/>
              <a:t>Conversão</a:t>
            </a:r>
            <a:r>
              <a:rPr sz="6000" spc="-615" dirty="0"/>
              <a:t> </a:t>
            </a:r>
            <a:r>
              <a:rPr sz="6000" spc="-200" dirty="0"/>
              <a:t>ao</a:t>
            </a:r>
            <a:endParaRPr sz="6000"/>
          </a:p>
        </p:txBody>
      </p:sp>
      <p:sp>
        <p:nvSpPr>
          <p:cNvPr id="25" name="object 25"/>
          <p:cNvSpPr txBox="1"/>
          <p:nvPr/>
        </p:nvSpPr>
        <p:spPr>
          <a:xfrm>
            <a:off x="611835" y="1060475"/>
            <a:ext cx="4427220" cy="2771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5080" algn="ctr">
              <a:lnSpc>
                <a:spcPct val="100000"/>
              </a:lnSpc>
              <a:spcBef>
                <a:spcPts val="105"/>
              </a:spcBef>
            </a:pPr>
            <a:r>
              <a:rPr sz="6000" b="1" spc="-155" dirty="0">
                <a:solidFill>
                  <a:srgbClr val="1C4586"/>
                </a:solidFill>
                <a:latin typeface="Trebuchet MS"/>
                <a:cs typeface="Trebuchet MS"/>
              </a:rPr>
              <a:t>diálogo </a:t>
            </a:r>
            <a:r>
              <a:rPr sz="6000" b="1" spc="-585" dirty="0">
                <a:solidFill>
                  <a:srgbClr val="1C4586"/>
                </a:solidFill>
                <a:latin typeface="Trebuchet MS"/>
                <a:cs typeface="Trebuchet MS"/>
              </a:rPr>
              <a:t>e </a:t>
            </a:r>
            <a:r>
              <a:rPr sz="6000" b="1" spc="-195" dirty="0">
                <a:solidFill>
                  <a:srgbClr val="1C4586"/>
                </a:solidFill>
                <a:latin typeface="Trebuchet MS"/>
                <a:cs typeface="Trebuchet MS"/>
              </a:rPr>
              <a:t>ao  </a:t>
            </a:r>
            <a:r>
              <a:rPr sz="6000" b="1" spc="-275" dirty="0">
                <a:solidFill>
                  <a:srgbClr val="1C4586"/>
                </a:solidFill>
                <a:latin typeface="Trebuchet MS"/>
                <a:cs typeface="Trebuchet MS"/>
              </a:rPr>
              <a:t>co</a:t>
            </a:r>
            <a:r>
              <a:rPr sz="6000" b="1" spc="-254" dirty="0">
                <a:solidFill>
                  <a:srgbClr val="1C4586"/>
                </a:solidFill>
                <a:latin typeface="Trebuchet MS"/>
                <a:cs typeface="Trebuchet MS"/>
              </a:rPr>
              <a:t>m</a:t>
            </a:r>
            <a:r>
              <a:rPr sz="6000" b="1" spc="-155" dirty="0">
                <a:solidFill>
                  <a:srgbClr val="1C4586"/>
                </a:solidFill>
                <a:latin typeface="Trebuchet MS"/>
                <a:cs typeface="Trebuchet MS"/>
              </a:rPr>
              <a:t>p</a:t>
            </a:r>
            <a:r>
              <a:rPr sz="6000" b="1" spc="-165" dirty="0">
                <a:solidFill>
                  <a:srgbClr val="1C4586"/>
                </a:solidFill>
                <a:latin typeface="Trebuchet MS"/>
                <a:cs typeface="Trebuchet MS"/>
              </a:rPr>
              <a:t>ro</a:t>
            </a:r>
            <a:r>
              <a:rPr sz="6000" b="1" spc="-265" dirty="0">
                <a:solidFill>
                  <a:srgbClr val="1C4586"/>
                </a:solidFill>
                <a:latin typeface="Trebuchet MS"/>
                <a:cs typeface="Trebuchet MS"/>
              </a:rPr>
              <a:t>m</a:t>
            </a:r>
            <a:r>
              <a:rPr sz="6000" b="1" spc="-90" dirty="0">
                <a:solidFill>
                  <a:srgbClr val="1C4586"/>
                </a:solidFill>
                <a:latin typeface="Trebuchet MS"/>
                <a:cs typeface="Trebuchet MS"/>
              </a:rPr>
              <a:t>isso  </a:t>
            </a:r>
            <a:r>
              <a:rPr sz="6000" b="1" spc="-375" dirty="0">
                <a:solidFill>
                  <a:srgbClr val="1C4586"/>
                </a:solidFill>
                <a:latin typeface="Trebuchet MS"/>
                <a:cs typeface="Trebuchet MS"/>
              </a:rPr>
              <a:t>de</a:t>
            </a:r>
            <a:r>
              <a:rPr sz="6000" b="1" spc="-47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6000" b="1" spc="-165" dirty="0">
                <a:solidFill>
                  <a:srgbClr val="1C4586"/>
                </a:solidFill>
                <a:latin typeface="Trebuchet MS"/>
                <a:cs typeface="Trebuchet MS"/>
              </a:rPr>
              <a:t>amor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7991" y="3939946"/>
            <a:ext cx="3829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Times New Roman"/>
                <a:cs typeface="Times New Roman"/>
              </a:rPr>
              <a:t>“</a:t>
            </a:r>
            <a:r>
              <a:rPr sz="3600" spc="-40" dirty="0">
                <a:latin typeface="Trebuchet MS"/>
                <a:cs typeface="Trebuchet MS"/>
              </a:rPr>
              <a:t>Convertei-vos</a:t>
            </a:r>
            <a:r>
              <a:rPr sz="3600" spc="45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…”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84605" y="2090927"/>
            <a:ext cx="3298825" cy="198120"/>
          </a:xfrm>
          <a:custGeom>
            <a:avLst/>
            <a:gdLst/>
            <a:ahLst/>
            <a:cxnLst/>
            <a:rect l="l" t="t" r="r" b="b"/>
            <a:pathLst>
              <a:path w="3298825" h="198119">
                <a:moveTo>
                  <a:pt x="3298444" y="94996"/>
                </a:moveTo>
                <a:lnTo>
                  <a:pt x="3098076" y="82854"/>
                </a:lnTo>
                <a:lnTo>
                  <a:pt x="2846933" y="68846"/>
                </a:lnTo>
                <a:lnTo>
                  <a:pt x="2595054" y="56108"/>
                </a:lnTo>
                <a:lnTo>
                  <a:pt x="2342451" y="44678"/>
                </a:lnTo>
                <a:lnTo>
                  <a:pt x="2089175" y="34544"/>
                </a:lnTo>
                <a:lnTo>
                  <a:pt x="1835238" y="25692"/>
                </a:lnTo>
                <a:lnTo>
                  <a:pt x="1580667" y="18148"/>
                </a:lnTo>
                <a:lnTo>
                  <a:pt x="1325511" y="11912"/>
                </a:lnTo>
                <a:lnTo>
                  <a:pt x="1069784" y="6972"/>
                </a:lnTo>
                <a:lnTo>
                  <a:pt x="813511" y="3340"/>
                </a:lnTo>
                <a:lnTo>
                  <a:pt x="556729" y="1016"/>
                </a:lnTo>
                <a:lnTo>
                  <a:pt x="299466" y="0"/>
                </a:lnTo>
                <a:lnTo>
                  <a:pt x="230517" y="12750"/>
                </a:lnTo>
                <a:lnTo>
                  <a:pt x="207619" y="24079"/>
                </a:lnTo>
                <a:lnTo>
                  <a:pt x="203784" y="24218"/>
                </a:lnTo>
                <a:lnTo>
                  <a:pt x="149352" y="28257"/>
                </a:lnTo>
                <a:lnTo>
                  <a:pt x="99949" y="34417"/>
                </a:lnTo>
                <a:lnTo>
                  <a:pt x="56286" y="43815"/>
                </a:lnTo>
                <a:lnTo>
                  <a:pt x="2362" y="70700"/>
                </a:lnTo>
                <a:lnTo>
                  <a:pt x="0" y="85725"/>
                </a:lnTo>
                <a:lnTo>
                  <a:pt x="2667" y="92837"/>
                </a:lnTo>
                <a:lnTo>
                  <a:pt x="13017" y="103225"/>
                </a:lnTo>
                <a:lnTo>
                  <a:pt x="32270" y="113080"/>
                </a:lnTo>
                <a:lnTo>
                  <a:pt x="60401" y="120827"/>
                </a:lnTo>
                <a:lnTo>
                  <a:pt x="97409" y="124841"/>
                </a:lnTo>
                <a:lnTo>
                  <a:pt x="102616" y="124841"/>
                </a:lnTo>
                <a:lnTo>
                  <a:pt x="110490" y="125476"/>
                </a:lnTo>
                <a:lnTo>
                  <a:pt x="118516" y="125488"/>
                </a:lnTo>
                <a:lnTo>
                  <a:pt x="125730" y="125857"/>
                </a:lnTo>
                <a:lnTo>
                  <a:pt x="132842" y="125984"/>
                </a:lnTo>
                <a:lnTo>
                  <a:pt x="139827" y="125984"/>
                </a:lnTo>
                <a:lnTo>
                  <a:pt x="163449" y="125476"/>
                </a:lnTo>
                <a:lnTo>
                  <a:pt x="186131" y="124040"/>
                </a:lnTo>
                <a:lnTo>
                  <a:pt x="207810" y="121754"/>
                </a:lnTo>
                <a:lnTo>
                  <a:pt x="228346" y="118745"/>
                </a:lnTo>
                <a:lnTo>
                  <a:pt x="256921" y="118999"/>
                </a:lnTo>
                <a:lnTo>
                  <a:pt x="294678" y="118745"/>
                </a:lnTo>
                <a:lnTo>
                  <a:pt x="360426" y="117729"/>
                </a:lnTo>
                <a:lnTo>
                  <a:pt x="798220" y="125488"/>
                </a:lnTo>
                <a:lnTo>
                  <a:pt x="2370569" y="153085"/>
                </a:lnTo>
                <a:lnTo>
                  <a:pt x="2622092" y="162001"/>
                </a:lnTo>
                <a:lnTo>
                  <a:pt x="2770594" y="170192"/>
                </a:lnTo>
                <a:lnTo>
                  <a:pt x="2868244" y="177152"/>
                </a:lnTo>
                <a:lnTo>
                  <a:pt x="2964611" y="185470"/>
                </a:lnTo>
                <a:lnTo>
                  <a:pt x="3059557" y="195326"/>
                </a:lnTo>
                <a:lnTo>
                  <a:pt x="3072168" y="196570"/>
                </a:lnTo>
                <a:lnTo>
                  <a:pt x="3084652" y="197446"/>
                </a:lnTo>
                <a:lnTo>
                  <a:pt x="3096971" y="197954"/>
                </a:lnTo>
                <a:lnTo>
                  <a:pt x="3109087" y="198120"/>
                </a:lnTo>
                <a:lnTo>
                  <a:pt x="3155556" y="195643"/>
                </a:lnTo>
                <a:lnTo>
                  <a:pt x="3196615" y="188861"/>
                </a:lnTo>
                <a:lnTo>
                  <a:pt x="3255353" y="166560"/>
                </a:lnTo>
                <a:lnTo>
                  <a:pt x="3271113" y="139446"/>
                </a:lnTo>
                <a:lnTo>
                  <a:pt x="3262274" y="130530"/>
                </a:lnTo>
                <a:lnTo>
                  <a:pt x="3272688" y="124663"/>
                </a:lnTo>
                <a:lnTo>
                  <a:pt x="3298228" y="104292"/>
                </a:lnTo>
                <a:lnTo>
                  <a:pt x="3298444" y="94996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800978" y="3463289"/>
            <a:ext cx="3342640" cy="1485900"/>
            <a:chOff x="5800978" y="3463289"/>
            <a:chExt cx="3342640" cy="1485900"/>
          </a:xfrm>
        </p:grpSpPr>
        <p:sp>
          <p:nvSpPr>
            <p:cNvPr id="29" name="object 29"/>
            <p:cNvSpPr/>
            <p:nvPr/>
          </p:nvSpPr>
          <p:spPr>
            <a:xfrm>
              <a:off x="5992748" y="3591506"/>
              <a:ext cx="1069340" cy="533400"/>
            </a:xfrm>
            <a:custGeom>
              <a:avLst/>
              <a:gdLst/>
              <a:ahLst/>
              <a:cxnLst/>
              <a:rect l="l" t="t" r="r" b="b"/>
              <a:pathLst>
                <a:path w="1069340" h="533400">
                  <a:moveTo>
                    <a:pt x="31077" y="0"/>
                  </a:moveTo>
                  <a:lnTo>
                    <a:pt x="1397" y="29771"/>
                  </a:lnTo>
                  <a:lnTo>
                    <a:pt x="0" y="41582"/>
                  </a:lnTo>
                  <a:lnTo>
                    <a:pt x="4976" y="51353"/>
                  </a:lnTo>
                  <a:lnTo>
                    <a:pt x="44196" y="75999"/>
                  </a:lnTo>
                  <a:lnTo>
                    <a:pt x="84105" y="84889"/>
                  </a:lnTo>
                  <a:lnTo>
                    <a:pt x="90511" y="84222"/>
                  </a:lnTo>
                  <a:lnTo>
                    <a:pt x="111849" y="50538"/>
                  </a:lnTo>
                  <a:lnTo>
                    <a:pt x="105965" y="35724"/>
                  </a:lnTo>
                  <a:lnTo>
                    <a:pt x="69468" y="8943"/>
                  </a:lnTo>
                  <a:lnTo>
                    <a:pt x="31077" y="0"/>
                  </a:lnTo>
                  <a:close/>
                </a:path>
                <a:path w="1069340" h="533400">
                  <a:moveTo>
                    <a:pt x="1060069" y="374284"/>
                  </a:moveTo>
                  <a:lnTo>
                    <a:pt x="1034287" y="405678"/>
                  </a:lnTo>
                  <a:lnTo>
                    <a:pt x="1017270" y="447893"/>
                  </a:lnTo>
                  <a:lnTo>
                    <a:pt x="1015492" y="452173"/>
                  </a:lnTo>
                  <a:lnTo>
                    <a:pt x="1000629" y="489403"/>
                  </a:lnTo>
                  <a:lnTo>
                    <a:pt x="994826" y="525589"/>
                  </a:lnTo>
                  <a:lnTo>
                    <a:pt x="1000378" y="532526"/>
                  </a:lnTo>
                  <a:lnTo>
                    <a:pt x="1000759" y="532704"/>
                  </a:lnTo>
                  <a:lnTo>
                    <a:pt x="1001268" y="532843"/>
                  </a:lnTo>
                  <a:lnTo>
                    <a:pt x="1001776" y="532932"/>
                  </a:lnTo>
                  <a:lnTo>
                    <a:pt x="1010082" y="530218"/>
                  </a:lnTo>
                  <a:lnTo>
                    <a:pt x="1019175" y="518931"/>
                  </a:lnTo>
                  <a:lnTo>
                    <a:pt x="1029029" y="499071"/>
                  </a:lnTo>
                  <a:lnTo>
                    <a:pt x="1039622" y="470639"/>
                  </a:lnTo>
                  <a:lnTo>
                    <a:pt x="1041273" y="466816"/>
                  </a:lnTo>
                  <a:lnTo>
                    <a:pt x="1042924" y="462587"/>
                  </a:lnTo>
                  <a:lnTo>
                    <a:pt x="1044194" y="458282"/>
                  </a:lnTo>
                  <a:lnTo>
                    <a:pt x="1049710" y="446601"/>
                  </a:lnTo>
                  <a:lnTo>
                    <a:pt x="1067401" y="398080"/>
                  </a:lnTo>
                  <a:lnTo>
                    <a:pt x="1069006" y="385906"/>
                  </a:lnTo>
                  <a:lnTo>
                    <a:pt x="1067159" y="378050"/>
                  </a:lnTo>
                  <a:lnTo>
                    <a:pt x="1061847" y="374500"/>
                  </a:lnTo>
                  <a:lnTo>
                    <a:pt x="1061339" y="374398"/>
                  </a:lnTo>
                  <a:lnTo>
                    <a:pt x="1060703" y="374322"/>
                  </a:lnTo>
                  <a:lnTo>
                    <a:pt x="1060069" y="374284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21755" y="3512057"/>
              <a:ext cx="3218180" cy="1334135"/>
            </a:xfrm>
            <a:custGeom>
              <a:avLst/>
              <a:gdLst/>
              <a:ahLst/>
              <a:cxnLst/>
              <a:rect l="l" t="t" r="r" b="b"/>
              <a:pathLst>
                <a:path w="3218179" h="1334135">
                  <a:moveTo>
                    <a:pt x="1169979" y="457161"/>
                  </a:moveTo>
                  <a:lnTo>
                    <a:pt x="1131570" y="457161"/>
                  </a:lnTo>
                  <a:lnTo>
                    <a:pt x="1133221" y="457479"/>
                  </a:lnTo>
                  <a:lnTo>
                    <a:pt x="1136050" y="461116"/>
                  </a:lnTo>
                  <a:lnTo>
                    <a:pt x="1126730" y="503112"/>
                  </a:lnTo>
                  <a:lnTo>
                    <a:pt x="1112139" y="536702"/>
                  </a:lnTo>
                  <a:lnTo>
                    <a:pt x="1110361" y="540918"/>
                  </a:lnTo>
                  <a:lnTo>
                    <a:pt x="1109218" y="544830"/>
                  </a:lnTo>
                  <a:lnTo>
                    <a:pt x="1107186" y="548576"/>
                  </a:lnTo>
                  <a:lnTo>
                    <a:pt x="1105662" y="552005"/>
                  </a:lnTo>
                  <a:lnTo>
                    <a:pt x="1130935" y="561149"/>
                  </a:lnTo>
                  <a:lnTo>
                    <a:pt x="1169979" y="457161"/>
                  </a:lnTo>
                  <a:close/>
                </a:path>
                <a:path w="3218179" h="1334135">
                  <a:moveTo>
                    <a:pt x="50673" y="0"/>
                  </a:moveTo>
                  <a:lnTo>
                    <a:pt x="0" y="133477"/>
                  </a:lnTo>
                  <a:lnTo>
                    <a:pt x="1084579" y="543648"/>
                  </a:lnTo>
                  <a:lnTo>
                    <a:pt x="1089533" y="533044"/>
                  </a:lnTo>
                  <a:lnTo>
                    <a:pt x="1091692" y="528853"/>
                  </a:lnTo>
                  <a:lnTo>
                    <a:pt x="1106747" y="489991"/>
                  </a:lnTo>
                  <a:lnTo>
                    <a:pt x="1130680" y="457403"/>
                  </a:lnTo>
                  <a:lnTo>
                    <a:pt x="1131570" y="457161"/>
                  </a:lnTo>
                  <a:lnTo>
                    <a:pt x="1169979" y="457161"/>
                  </a:lnTo>
                  <a:lnTo>
                    <a:pt x="1181100" y="427545"/>
                  </a:lnTo>
                  <a:lnTo>
                    <a:pt x="476576" y="161083"/>
                  </a:lnTo>
                  <a:lnTo>
                    <a:pt x="154686" y="161083"/>
                  </a:lnTo>
                  <a:lnTo>
                    <a:pt x="147824" y="160807"/>
                  </a:lnTo>
                  <a:lnTo>
                    <a:pt x="100087" y="145188"/>
                  </a:lnTo>
                  <a:lnTo>
                    <a:pt x="74549" y="121793"/>
                  </a:lnTo>
                  <a:lnTo>
                    <a:pt x="76708" y="104267"/>
                  </a:lnTo>
                  <a:lnTo>
                    <a:pt x="76835" y="103505"/>
                  </a:lnTo>
                  <a:lnTo>
                    <a:pt x="82923" y="92698"/>
                  </a:lnTo>
                  <a:lnTo>
                    <a:pt x="91535" y="85820"/>
                  </a:lnTo>
                  <a:lnTo>
                    <a:pt x="102766" y="82895"/>
                  </a:lnTo>
                  <a:lnTo>
                    <a:pt x="269847" y="82895"/>
                  </a:lnTo>
                  <a:lnTo>
                    <a:pt x="50673" y="0"/>
                  </a:lnTo>
                  <a:close/>
                </a:path>
                <a:path w="3218179" h="1334135">
                  <a:moveTo>
                    <a:pt x="269847" y="82895"/>
                  </a:moveTo>
                  <a:lnTo>
                    <a:pt x="102766" y="82895"/>
                  </a:lnTo>
                  <a:lnTo>
                    <a:pt x="116713" y="83947"/>
                  </a:lnTo>
                  <a:lnTo>
                    <a:pt x="121285" y="84836"/>
                  </a:lnTo>
                  <a:lnTo>
                    <a:pt x="126111" y="86233"/>
                  </a:lnTo>
                  <a:lnTo>
                    <a:pt x="131445" y="88265"/>
                  </a:lnTo>
                  <a:lnTo>
                    <a:pt x="133604" y="89535"/>
                  </a:lnTo>
                  <a:lnTo>
                    <a:pt x="136398" y="90424"/>
                  </a:lnTo>
                  <a:lnTo>
                    <a:pt x="138938" y="91821"/>
                  </a:lnTo>
                  <a:lnTo>
                    <a:pt x="160184" y="103737"/>
                  </a:lnTo>
                  <a:lnTo>
                    <a:pt x="173656" y="116474"/>
                  </a:lnTo>
                  <a:lnTo>
                    <a:pt x="179389" y="130093"/>
                  </a:lnTo>
                  <a:lnTo>
                    <a:pt x="177419" y="144653"/>
                  </a:lnTo>
                  <a:lnTo>
                    <a:pt x="154686" y="161083"/>
                  </a:lnTo>
                  <a:lnTo>
                    <a:pt x="476576" y="161083"/>
                  </a:lnTo>
                  <a:lnTo>
                    <a:pt x="269847" y="82895"/>
                  </a:lnTo>
                  <a:close/>
                </a:path>
                <a:path w="3218179" h="1334135">
                  <a:moveTo>
                    <a:pt x="1239774" y="466585"/>
                  </a:moveTo>
                  <a:lnTo>
                    <a:pt x="1194562" y="585444"/>
                  </a:lnTo>
                  <a:lnTo>
                    <a:pt x="3172460" y="1333792"/>
                  </a:lnTo>
                  <a:lnTo>
                    <a:pt x="3217672" y="1214945"/>
                  </a:lnTo>
                  <a:lnTo>
                    <a:pt x="1239774" y="466585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09995" y="3594226"/>
              <a:ext cx="122554" cy="161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39459" y="3488562"/>
              <a:ext cx="330835" cy="154940"/>
            </a:xfrm>
            <a:custGeom>
              <a:avLst/>
              <a:gdLst/>
              <a:ahLst/>
              <a:cxnLst/>
              <a:rect l="l" t="t" r="r" b="b"/>
              <a:pathLst>
                <a:path w="330835" h="154939">
                  <a:moveTo>
                    <a:pt x="194182" y="24384"/>
                  </a:moveTo>
                  <a:lnTo>
                    <a:pt x="187578" y="24384"/>
                  </a:lnTo>
                  <a:lnTo>
                    <a:pt x="180975" y="25908"/>
                  </a:lnTo>
                  <a:lnTo>
                    <a:pt x="174370" y="30099"/>
                  </a:lnTo>
                  <a:lnTo>
                    <a:pt x="169799" y="32004"/>
                  </a:lnTo>
                  <a:lnTo>
                    <a:pt x="165862" y="35052"/>
                  </a:lnTo>
                  <a:lnTo>
                    <a:pt x="162687" y="38481"/>
                  </a:lnTo>
                  <a:lnTo>
                    <a:pt x="330580" y="102108"/>
                  </a:lnTo>
                  <a:lnTo>
                    <a:pt x="330707" y="97282"/>
                  </a:lnTo>
                  <a:lnTo>
                    <a:pt x="329564" y="92456"/>
                  </a:lnTo>
                  <a:lnTo>
                    <a:pt x="327660" y="87884"/>
                  </a:lnTo>
                  <a:lnTo>
                    <a:pt x="325247" y="80772"/>
                  </a:lnTo>
                  <a:lnTo>
                    <a:pt x="291338" y="57404"/>
                  </a:lnTo>
                  <a:lnTo>
                    <a:pt x="221868" y="31115"/>
                  </a:lnTo>
                  <a:lnTo>
                    <a:pt x="202945" y="25527"/>
                  </a:lnTo>
                  <a:lnTo>
                    <a:pt x="199643" y="24765"/>
                  </a:lnTo>
                  <a:lnTo>
                    <a:pt x="196723" y="24511"/>
                  </a:lnTo>
                  <a:lnTo>
                    <a:pt x="194182" y="24384"/>
                  </a:lnTo>
                  <a:close/>
                </a:path>
                <a:path w="330835" h="154939">
                  <a:moveTo>
                    <a:pt x="61213" y="0"/>
                  </a:moveTo>
                  <a:lnTo>
                    <a:pt x="43094" y="30003"/>
                  </a:lnTo>
                  <a:lnTo>
                    <a:pt x="26844" y="60293"/>
                  </a:lnTo>
                  <a:lnTo>
                    <a:pt x="12475" y="91011"/>
                  </a:lnTo>
                  <a:lnTo>
                    <a:pt x="0" y="122301"/>
                  </a:lnTo>
                  <a:lnTo>
                    <a:pt x="86867" y="154940"/>
                  </a:lnTo>
                  <a:lnTo>
                    <a:pt x="134874" y="28067"/>
                  </a:lnTo>
                  <a:lnTo>
                    <a:pt x="61213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61328" y="3469004"/>
              <a:ext cx="843280" cy="337820"/>
            </a:xfrm>
            <a:custGeom>
              <a:avLst/>
              <a:gdLst/>
              <a:ahLst/>
              <a:cxnLst/>
              <a:rect l="l" t="t" r="r" b="b"/>
              <a:pathLst>
                <a:path w="843279" h="337820">
                  <a:moveTo>
                    <a:pt x="106839" y="42799"/>
                  </a:moveTo>
                  <a:lnTo>
                    <a:pt x="72898" y="42799"/>
                  </a:lnTo>
                  <a:lnTo>
                    <a:pt x="735202" y="293116"/>
                  </a:lnTo>
                  <a:lnTo>
                    <a:pt x="745902" y="307476"/>
                  </a:lnTo>
                  <a:lnTo>
                    <a:pt x="776477" y="332105"/>
                  </a:lnTo>
                  <a:lnTo>
                    <a:pt x="798546" y="337323"/>
                  </a:lnTo>
                  <a:lnTo>
                    <a:pt x="805513" y="337185"/>
                  </a:lnTo>
                  <a:lnTo>
                    <a:pt x="836407" y="309880"/>
                  </a:lnTo>
                  <a:lnTo>
                    <a:pt x="806703" y="309880"/>
                  </a:lnTo>
                  <a:lnTo>
                    <a:pt x="804164" y="309499"/>
                  </a:lnTo>
                  <a:lnTo>
                    <a:pt x="212090" y="85852"/>
                  </a:lnTo>
                  <a:lnTo>
                    <a:pt x="132270" y="53546"/>
                  </a:lnTo>
                  <a:lnTo>
                    <a:pt x="106839" y="42799"/>
                  </a:lnTo>
                  <a:close/>
                </a:path>
                <a:path w="843279" h="337820">
                  <a:moveTo>
                    <a:pt x="136401" y="28067"/>
                  </a:moveTo>
                  <a:lnTo>
                    <a:pt x="88773" y="28067"/>
                  </a:lnTo>
                  <a:lnTo>
                    <a:pt x="89916" y="28321"/>
                  </a:lnTo>
                  <a:lnTo>
                    <a:pt x="90297" y="28448"/>
                  </a:lnTo>
                  <a:lnTo>
                    <a:pt x="91440" y="29083"/>
                  </a:lnTo>
                  <a:lnTo>
                    <a:pt x="92837" y="30607"/>
                  </a:lnTo>
                  <a:lnTo>
                    <a:pt x="217043" y="73533"/>
                  </a:lnTo>
                  <a:lnTo>
                    <a:pt x="807466" y="297180"/>
                  </a:lnTo>
                  <a:lnTo>
                    <a:pt x="812165" y="305054"/>
                  </a:lnTo>
                  <a:lnTo>
                    <a:pt x="811149" y="308229"/>
                  </a:lnTo>
                  <a:lnTo>
                    <a:pt x="809244" y="309499"/>
                  </a:lnTo>
                  <a:lnTo>
                    <a:pt x="806703" y="309880"/>
                  </a:lnTo>
                  <a:lnTo>
                    <a:pt x="836407" y="309880"/>
                  </a:lnTo>
                  <a:lnTo>
                    <a:pt x="837408" y="308123"/>
                  </a:lnTo>
                  <a:lnTo>
                    <a:pt x="843279" y="294640"/>
                  </a:lnTo>
                  <a:lnTo>
                    <a:pt x="136401" y="28067"/>
                  </a:lnTo>
                  <a:close/>
                </a:path>
                <a:path w="843279" h="337820">
                  <a:moveTo>
                    <a:pt x="61975" y="0"/>
                  </a:moveTo>
                  <a:lnTo>
                    <a:pt x="44291" y="5328"/>
                  </a:lnTo>
                  <a:lnTo>
                    <a:pt x="28035" y="15573"/>
                  </a:lnTo>
                  <a:lnTo>
                    <a:pt x="13255" y="30700"/>
                  </a:lnTo>
                  <a:lnTo>
                    <a:pt x="0" y="50673"/>
                  </a:lnTo>
                  <a:lnTo>
                    <a:pt x="44704" y="67564"/>
                  </a:lnTo>
                  <a:lnTo>
                    <a:pt x="49180" y="57461"/>
                  </a:lnTo>
                  <a:lnTo>
                    <a:pt x="55372" y="49990"/>
                  </a:lnTo>
                  <a:lnTo>
                    <a:pt x="63277" y="45114"/>
                  </a:lnTo>
                  <a:lnTo>
                    <a:pt x="72898" y="42799"/>
                  </a:lnTo>
                  <a:lnTo>
                    <a:pt x="106839" y="42799"/>
                  </a:lnTo>
                  <a:lnTo>
                    <a:pt x="105116" y="42068"/>
                  </a:lnTo>
                  <a:lnTo>
                    <a:pt x="87313" y="34163"/>
                  </a:lnTo>
                  <a:lnTo>
                    <a:pt x="86233" y="34163"/>
                  </a:lnTo>
                  <a:lnTo>
                    <a:pt x="85851" y="34036"/>
                  </a:lnTo>
                  <a:lnTo>
                    <a:pt x="86106" y="33147"/>
                  </a:lnTo>
                  <a:lnTo>
                    <a:pt x="87757" y="28702"/>
                  </a:lnTo>
                  <a:lnTo>
                    <a:pt x="88773" y="28067"/>
                  </a:lnTo>
                  <a:lnTo>
                    <a:pt x="136401" y="28067"/>
                  </a:lnTo>
                  <a:lnTo>
                    <a:pt x="61975" y="0"/>
                  </a:lnTo>
                  <a:close/>
                </a:path>
                <a:path w="843279" h="337820">
                  <a:moveTo>
                    <a:pt x="86741" y="33909"/>
                  </a:moveTo>
                  <a:lnTo>
                    <a:pt x="86487" y="34163"/>
                  </a:lnTo>
                  <a:lnTo>
                    <a:pt x="87313" y="34163"/>
                  </a:lnTo>
                  <a:lnTo>
                    <a:pt x="86741" y="33909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47180" y="3497071"/>
              <a:ext cx="726440" cy="281940"/>
            </a:xfrm>
            <a:custGeom>
              <a:avLst/>
              <a:gdLst/>
              <a:ahLst/>
              <a:cxnLst/>
              <a:rect l="l" t="t" r="r" b="b"/>
              <a:pathLst>
                <a:path w="726440" h="281939">
                  <a:moveTo>
                    <a:pt x="2921" y="0"/>
                  </a:moveTo>
                  <a:lnTo>
                    <a:pt x="1905" y="634"/>
                  </a:lnTo>
                  <a:lnTo>
                    <a:pt x="0" y="5968"/>
                  </a:lnTo>
                  <a:lnTo>
                    <a:pt x="635" y="6095"/>
                  </a:lnTo>
                  <a:lnTo>
                    <a:pt x="889" y="5841"/>
                  </a:lnTo>
                  <a:lnTo>
                    <a:pt x="19367" y="14047"/>
                  </a:lnTo>
                  <a:lnTo>
                    <a:pt x="82042" y="40078"/>
                  </a:lnTo>
                  <a:lnTo>
                    <a:pt x="126238" y="57784"/>
                  </a:lnTo>
                  <a:lnTo>
                    <a:pt x="701327" y="276145"/>
                  </a:lnTo>
                  <a:lnTo>
                    <a:pt x="720851" y="281813"/>
                  </a:lnTo>
                  <a:lnTo>
                    <a:pt x="723392" y="281431"/>
                  </a:lnTo>
                  <a:lnTo>
                    <a:pt x="725297" y="280161"/>
                  </a:lnTo>
                  <a:lnTo>
                    <a:pt x="726313" y="276986"/>
                  </a:lnTo>
                  <a:lnTo>
                    <a:pt x="721614" y="269113"/>
                  </a:lnTo>
                  <a:lnTo>
                    <a:pt x="131191" y="45465"/>
                  </a:lnTo>
                  <a:lnTo>
                    <a:pt x="6985" y="2539"/>
                  </a:lnTo>
                  <a:lnTo>
                    <a:pt x="5588" y="1015"/>
                  </a:lnTo>
                  <a:lnTo>
                    <a:pt x="4064" y="25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79083" y="3638930"/>
              <a:ext cx="3218180" cy="1305560"/>
            </a:xfrm>
            <a:custGeom>
              <a:avLst/>
              <a:gdLst/>
              <a:ahLst/>
              <a:cxnLst/>
              <a:rect l="l" t="t" r="r" b="b"/>
              <a:pathLst>
                <a:path w="3218179" h="1305560">
                  <a:moveTo>
                    <a:pt x="45212" y="0"/>
                  </a:moveTo>
                  <a:lnTo>
                    <a:pt x="0" y="118872"/>
                  </a:lnTo>
                  <a:lnTo>
                    <a:pt x="1130935" y="546544"/>
                  </a:lnTo>
                  <a:lnTo>
                    <a:pt x="1136141" y="532676"/>
                  </a:lnTo>
                  <a:lnTo>
                    <a:pt x="3178301" y="1304963"/>
                  </a:lnTo>
                  <a:lnTo>
                    <a:pt x="3217671" y="1200340"/>
                  </a:lnTo>
                  <a:lnTo>
                    <a:pt x="1246250" y="454533"/>
                  </a:lnTo>
                  <a:lnTo>
                    <a:pt x="1288922" y="342265"/>
                  </a:lnTo>
                  <a:lnTo>
                    <a:pt x="1211707" y="313232"/>
                  </a:lnTo>
                  <a:lnTo>
                    <a:pt x="1169035" y="425513"/>
                  </a:lnTo>
                  <a:lnTo>
                    <a:pt x="1151000" y="418592"/>
                  </a:lnTo>
                  <a:lnTo>
                    <a:pt x="1131363" y="467250"/>
                  </a:lnTo>
                  <a:lnTo>
                    <a:pt x="1116964" y="482142"/>
                  </a:lnTo>
                  <a:lnTo>
                    <a:pt x="1113916" y="481355"/>
                  </a:lnTo>
                  <a:lnTo>
                    <a:pt x="1112900" y="480326"/>
                  </a:lnTo>
                  <a:lnTo>
                    <a:pt x="1112392" y="478967"/>
                  </a:lnTo>
                  <a:lnTo>
                    <a:pt x="1111325" y="472153"/>
                  </a:lnTo>
                  <a:lnTo>
                    <a:pt x="1112805" y="460076"/>
                  </a:lnTo>
                  <a:lnTo>
                    <a:pt x="1118143" y="441141"/>
                  </a:lnTo>
                  <a:lnTo>
                    <a:pt x="1128648" y="413753"/>
                  </a:lnTo>
                  <a:lnTo>
                    <a:pt x="1130045" y="410718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00979" y="3463289"/>
              <a:ext cx="3342640" cy="1485900"/>
            </a:xfrm>
            <a:custGeom>
              <a:avLst/>
              <a:gdLst/>
              <a:ahLst/>
              <a:cxnLst/>
              <a:rect l="l" t="t" r="r" b="b"/>
              <a:pathLst>
                <a:path w="3342640" h="1485900">
                  <a:moveTo>
                    <a:pt x="1031240" y="342900"/>
                  </a:moveTo>
                  <a:lnTo>
                    <a:pt x="1026922" y="330200"/>
                  </a:lnTo>
                  <a:lnTo>
                    <a:pt x="1022731" y="330200"/>
                  </a:lnTo>
                  <a:lnTo>
                    <a:pt x="1016774" y="317500"/>
                  </a:lnTo>
                  <a:lnTo>
                    <a:pt x="1011466" y="317500"/>
                  </a:lnTo>
                  <a:lnTo>
                    <a:pt x="1006817" y="304800"/>
                  </a:lnTo>
                  <a:lnTo>
                    <a:pt x="1002157" y="304800"/>
                  </a:lnTo>
                  <a:lnTo>
                    <a:pt x="1000887" y="292100"/>
                  </a:lnTo>
                  <a:lnTo>
                    <a:pt x="998474" y="292100"/>
                  </a:lnTo>
                  <a:lnTo>
                    <a:pt x="831977" y="241300"/>
                  </a:lnTo>
                  <a:lnTo>
                    <a:pt x="790448" y="215900"/>
                  </a:lnTo>
                  <a:lnTo>
                    <a:pt x="624674" y="165100"/>
                  </a:lnTo>
                  <a:lnTo>
                    <a:pt x="583260" y="139700"/>
                  </a:lnTo>
                  <a:lnTo>
                    <a:pt x="459257" y="101600"/>
                  </a:lnTo>
                  <a:lnTo>
                    <a:pt x="418185" y="76200"/>
                  </a:lnTo>
                  <a:lnTo>
                    <a:pt x="336550" y="50812"/>
                  </a:lnTo>
                  <a:lnTo>
                    <a:pt x="309372" y="50812"/>
                  </a:lnTo>
                  <a:lnTo>
                    <a:pt x="302768" y="63500"/>
                  </a:lnTo>
                  <a:lnTo>
                    <a:pt x="299212" y="63500"/>
                  </a:lnTo>
                  <a:lnTo>
                    <a:pt x="296926" y="76200"/>
                  </a:lnTo>
                  <a:lnTo>
                    <a:pt x="295910" y="76200"/>
                  </a:lnTo>
                  <a:lnTo>
                    <a:pt x="295529" y="88900"/>
                  </a:lnTo>
                  <a:lnTo>
                    <a:pt x="330454" y="88900"/>
                  </a:lnTo>
                  <a:lnTo>
                    <a:pt x="325120" y="76200"/>
                  </a:lnTo>
                  <a:lnTo>
                    <a:pt x="319151" y="76200"/>
                  </a:lnTo>
                  <a:lnTo>
                    <a:pt x="321437" y="63500"/>
                  </a:lnTo>
                  <a:lnTo>
                    <a:pt x="332486" y="63500"/>
                  </a:lnTo>
                  <a:lnTo>
                    <a:pt x="456653" y="101600"/>
                  </a:lnTo>
                  <a:lnTo>
                    <a:pt x="497713" y="127000"/>
                  </a:lnTo>
                  <a:lnTo>
                    <a:pt x="662813" y="177800"/>
                  </a:lnTo>
                  <a:lnTo>
                    <a:pt x="704202" y="203200"/>
                  </a:lnTo>
                  <a:lnTo>
                    <a:pt x="786841" y="228600"/>
                  </a:lnTo>
                  <a:lnTo>
                    <a:pt x="828167" y="254000"/>
                  </a:lnTo>
                  <a:lnTo>
                    <a:pt x="950391" y="292100"/>
                  </a:lnTo>
                  <a:lnTo>
                    <a:pt x="991108" y="317500"/>
                  </a:lnTo>
                  <a:lnTo>
                    <a:pt x="997089" y="317500"/>
                  </a:lnTo>
                  <a:lnTo>
                    <a:pt x="1003173" y="330200"/>
                  </a:lnTo>
                  <a:lnTo>
                    <a:pt x="1009535" y="330200"/>
                  </a:lnTo>
                  <a:lnTo>
                    <a:pt x="1016381" y="342900"/>
                  </a:lnTo>
                  <a:lnTo>
                    <a:pt x="1031240" y="342900"/>
                  </a:lnTo>
                  <a:close/>
                </a:path>
                <a:path w="3342640" h="1485900">
                  <a:moveTo>
                    <a:pt x="3342132" y="1270000"/>
                  </a:moveTo>
                  <a:lnTo>
                    <a:pt x="3336798" y="1270000"/>
                  </a:lnTo>
                  <a:lnTo>
                    <a:pt x="3321558" y="1263942"/>
                  </a:lnTo>
                  <a:lnTo>
                    <a:pt x="3321558" y="1282700"/>
                  </a:lnTo>
                  <a:lnTo>
                    <a:pt x="3316465" y="1282700"/>
                  </a:lnTo>
                  <a:lnTo>
                    <a:pt x="3311487" y="1295400"/>
                  </a:lnTo>
                  <a:lnTo>
                    <a:pt x="3306661" y="1308100"/>
                  </a:lnTo>
                  <a:lnTo>
                    <a:pt x="3296424" y="1333500"/>
                  </a:lnTo>
                  <a:lnTo>
                    <a:pt x="3280791" y="1371600"/>
                  </a:lnTo>
                  <a:lnTo>
                    <a:pt x="3266605" y="1409700"/>
                  </a:lnTo>
                  <a:lnTo>
                    <a:pt x="3254921" y="1447800"/>
                  </a:lnTo>
                  <a:lnTo>
                    <a:pt x="3248152" y="1473200"/>
                  </a:lnTo>
                  <a:lnTo>
                    <a:pt x="1724787" y="901700"/>
                  </a:lnTo>
                  <a:lnTo>
                    <a:pt x="1679168" y="876300"/>
                  </a:lnTo>
                  <a:lnTo>
                    <a:pt x="1587957" y="850900"/>
                  </a:lnTo>
                  <a:lnTo>
                    <a:pt x="1542376" y="825500"/>
                  </a:lnTo>
                  <a:lnTo>
                    <a:pt x="1496809" y="812800"/>
                  </a:lnTo>
                  <a:lnTo>
                    <a:pt x="1451267" y="787400"/>
                  </a:lnTo>
                  <a:lnTo>
                    <a:pt x="1360297" y="762000"/>
                  </a:lnTo>
                  <a:lnTo>
                    <a:pt x="1314856" y="736600"/>
                  </a:lnTo>
                  <a:lnTo>
                    <a:pt x="1269504" y="723900"/>
                  </a:lnTo>
                  <a:lnTo>
                    <a:pt x="1224153" y="711200"/>
                  </a:lnTo>
                  <a:lnTo>
                    <a:pt x="1229614" y="698500"/>
                  </a:lnTo>
                  <a:lnTo>
                    <a:pt x="1234846" y="685800"/>
                  </a:lnTo>
                  <a:lnTo>
                    <a:pt x="1239939" y="673100"/>
                  </a:lnTo>
                  <a:lnTo>
                    <a:pt x="1244981" y="660400"/>
                  </a:lnTo>
                  <a:lnTo>
                    <a:pt x="1250784" y="647700"/>
                  </a:lnTo>
                  <a:lnTo>
                    <a:pt x="1256423" y="635000"/>
                  </a:lnTo>
                  <a:lnTo>
                    <a:pt x="1261884" y="622300"/>
                  </a:lnTo>
                  <a:lnTo>
                    <a:pt x="1267206" y="596900"/>
                  </a:lnTo>
                  <a:lnTo>
                    <a:pt x="1275537" y="584200"/>
                  </a:lnTo>
                  <a:lnTo>
                    <a:pt x="1283703" y="558800"/>
                  </a:lnTo>
                  <a:lnTo>
                    <a:pt x="1291590" y="533400"/>
                  </a:lnTo>
                  <a:lnTo>
                    <a:pt x="1299083" y="508000"/>
                  </a:lnTo>
                  <a:lnTo>
                    <a:pt x="1312887" y="520700"/>
                  </a:lnTo>
                  <a:lnTo>
                    <a:pt x="1340104" y="520700"/>
                  </a:lnTo>
                  <a:lnTo>
                    <a:pt x="1353566" y="533400"/>
                  </a:lnTo>
                  <a:lnTo>
                    <a:pt x="1417320" y="558800"/>
                  </a:lnTo>
                  <a:lnTo>
                    <a:pt x="1544955" y="596900"/>
                  </a:lnTo>
                  <a:lnTo>
                    <a:pt x="2820670" y="1079500"/>
                  </a:lnTo>
                  <a:lnTo>
                    <a:pt x="3321558" y="1282700"/>
                  </a:lnTo>
                  <a:lnTo>
                    <a:pt x="3321558" y="1263942"/>
                  </a:lnTo>
                  <a:lnTo>
                    <a:pt x="2826004" y="1066800"/>
                  </a:lnTo>
                  <a:lnTo>
                    <a:pt x="1804543" y="685800"/>
                  </a:lnTo>
                  <a:lnTo>
                    <a:pt x="1549400" y="584200"/>
                  </a:lnTo>
                  <a:lnTo>
                    <a:pt x="1421638" y="546100"/>
                  </a:lnTo>
                  <a:lnTo>
                    <a:pt x="1357884" y="520700"/>
                  </a:lnTo>
                  <a:lnTo>
                    <a:pt x="1344104" y="508000"/>
                  </a:lnTo>
                  <a:lnTo>
                    <a:pt x="1316875" y="508000"/>
                  </a:lnTo>
                  <a:lnTo>
                    <a:pt x="1303528" y="495300"/>
                  </a:lnTo>
                  <a:lnTo>
                    <a:pt x="1305814" y="482600"/>
                  </a:lnTo>
                  <a:lnTo>
                    <a:pt x="1300607" y="482600"/>
                  </a:lnTo>
                  <a:lnTo>
                    <a:pt x="1253909" y="457200"/>
                  </a:lnTo>
                  <a:lnTo>
                    <a:pt x="1160576" y="431800"/>
                  </a:lnTo>
                  <a:lnTo>
                    <a:pt x="1067308" y="393700"/>
                  </a:lnTo>
                  <a:lnTo>
                    <a:pt x="951357" y="342900"/>
                  </a:lnTo>
                  <a:lnTo>
                    <a:pt x="835152" y="304800"/>
                  </a:lnTo>
                  <a:lnTo>
                    <a:pt x="788619" y="292100"/>
                  </a:lnTo>
                  <a:lnTo>
                    <a:pt x="695667" y="254000"/>
                  </a:lnTo>
                  <a:lnTo>
                    <a:pt x="649211" y="228600"/>
                  </a:lnTo>
                  <a:lnTo>
                    <a:pt x="602742" y="215900"/>
                  </a:lnTo>
                  <a:lnTo>
                    <a:pt x="544830" y="190500"/>
                  </a:lnTo>
                  <a:lnTo>
                    <a:pt x="487172" y="177800"/>
                  </a:lnTo>
                  <a:lnTo>
                    <a:pt x="376428" y="127000"/>
                  </a:lnTo>
                  <a:lnTo>
                    <a:pt x="375412" y="127000"/>
                  </a:lnTo>
                  <a:lnTo>
                    <a:pt x="374015" y="114300"/>
                  </a:lnTo>
                  <a:lnTo>
                    <a:pt x="369443" y="114300"/>
                  </a:lnTo>
                  <a:lnTo>
                    <a:pt x="365252" y="101600"/>
                  </a:lnTo>
                  <a:lnTo>
                    <a:pt x="360045" y="101600"/>
                  </a:lnTo>
                  <a:lnTo>
                    <a:pt x="354330" y="88900"/>
                  </a:lnTo>
                  <a:lnTo>
                    <a:pt x="333121" y="88900"/>
                  </a:lnTo>
                  <a:lnTo>
                    <a:pt x="338455" y="101600"/>
                  </a:lnTo>
                  <a:lnTo>
                    <a:pt x="352679" y="101600"/>
                  </a:lnTo>
                  <a:lnTo>
                    <a:pt x="356489" y="114300"/>
                  </a:lnTo>
                  <a:lnTo>
                    <a:pt x="358902" y="114300"/>
                  </a:lnTo>
                  <a:lnTo>
                    <a:pt x="359918" y="127000"/>
                  </a:lnTo>
                  <a:lnTo>
                    <a:pt x="361569" y="127000"/>
                  </a:lnTo>
                  <a:lnTo>
                    <a:pt x="360299" y="139700"/>
                  </a:lnTo>
                  <a:lnTo>
                    <a:pt x="366141" y="139700"/>
                  </a:lnTo>
                  <a:lnTo>
                    <a:pt x="453783" y="177800"/>
                  </a:lnTo>
                  <a:lnTo>
                    <a:pt x="482854" y="177800"/>
                  </a:lnTo>
                  <a:lnTo>
                    <a:pt x="599313" y="228600"/>
                  </a:lnTo>
                  <a:lnTo>
                    <a:pt x="645858" y="241300"/>
                  </a:lnTo>
                  <a:lnTo>
                    <a:pt x="692302" y="266700"/>
                  </a:lnTo>
                  <a:lnTo>
                    <a:pt x="785101" y="292100"/>
                  </a:lnTo>
                  <a:lnTo>
                    <a:pt x="831596" y="317500"/>
                  </a:lnTo>
                  <a:lnTo>
                    <a:pt x="947293" y="355600"/>
                  </a:lnTo>
                  <a:lnTo>
                    <a:pt x="1107846" y="419100"/>
                  </a:lnTo>
                  <a:lnTo>
                    <a:pt x="1152309" y="431800"/>
                  </a:lnTo>
                  <a:lnTo>
                    <a:pt x="1196733" y="457200"/>
                  </a:lnTo>
                  <a:lnTo>
                    <a:pt x="1241120" y="469900"/>
                  </a:lnTo>
                  <a:lnTo>
                    <a:pt x="1285494" y="495300"/>
                  </a:lnTo>
                  <a:lnTo>
                    <a:pt x="1274025" y="520700"/>
                  </a:lnTo>
                  <a:lnTo>
                    <a:pt x="1263167" y="546100"/>
                  </a:lnTo>
                  <a:lnTo>
                    <a:pt x="1252728" y="571500"/>
                  </a:lnTo>
                  <a:lnTo>
                    <a:pt x="1242568" y="596900"/>
                  </a:lnTo>
                  <a:lnTo>
                    <a:pt x="1237259" y="609600"/>
                  </a:lnTo>
                  <a:lnTo>
                    <a:pt x="1232065" y="622300"/>
                  </a:lnTo>
                  <a:lnTo>
                    <a:pt x="1227035" y="635000"/>
                  </a:lnTo>
                  <a:lnTo>
                    <a:pt x="1222248" y="647700"/>
                  </a:lnTo>
                  <a:lnTo>
                    <a:pt x="1217371" y="660400"/>
                  </a:lnTo>
                  <a:lnTo>
                    <a:pt x="1212723" y="673100"/>
                  </a:lnTo>
                  <a:lnTo>
                    <a:pt x="1208341" y="685800"/>
                  </a:lnTo>
                  <a:lnTo>
                    <a:pt x="1204341" y="711200"/>
                  </a:lnTo>
                  <a:lnTo>
                    <a:pt x="1201928" y="711200"/>
                  </a:lnTo>
                  <a:lnTo>
                    <a:pt x="1153007" y="698500"/>
                  </a:lnTo>
                  <a:lnTo>
                    <a:pt x="1104163" y="673100"/>
                  </a:lnTo>
                  <a:lnTo>
                    <a:pt x="1006652" y="647700"/>
                  </a:lnTo>
                  <a:lnTo>
                    <a:pt x="957961" y="622300"/>
                  </a:lnTo>
                  <a:lnTo>
                    <a:pt x="909320" y="609600"/>
                  </a:lnTo>
                  <a:lnTo>
                    <a:pt x="609600" y="495300"/>
                  </a:lnTo>
                  <a:lnTo>
                    <a:pt x="559562" y="469900"/>
                  </a:lnTo>
                  <a:lnTo>
                    <a:pt x="509574" y="457200"/>
                  </a:lnTo>
                  <a:lnTo>
                    <a:pt x="459625" y="431800"/>
                  </a:lnTo>
                  <a:lnTo>
                    <a:pt x="409727" y="419100"/>
                  </a:lnTo>
                  <a:lnTo>
                    <a:pt x="359892" y="393700"/>
                  </a:lnTo>
                  <a:lnTo>
                    <a:pt x="310134" y="381000"/>
                  </a:lnTo>
                  <a:lnTo>
                    <a:pt x="212344" y="342900"/>
                  </a:lnTo>
                  <a:lnTo>
                    <a:pt x="163550" y="330200"/>
                  </a:lnTo>
                  <a:lnTo>
                    <a:pt x="91757" y="292620"/>
                  </a:lnTo>
                  <a:lnTo>
                    <a:pt x="109893" y="234543"/>
                  </a:lnTo>
                  <a:lnTo>
                    <a:pt x="136639" y="159042"/>
                  </a:lnTo>
                  <a:lnTo>
                    <a:pt x="160401" y="99720"/>
                  </a:lnTo>
                  <a:lnTo>
                    <a:pt x="176225" y="66446"/>
                  </a:lnTo>
                  <a:lnTo>
                    <a:pt x="185686" y="76200"/>
                  </a:lnTo>
                  <a:lnTo>
                    <a:pt x="208407" y="76200"/>
                  </a:lnTo>
                  <a:lnTo>
                    <a:pt x="211201" y="63500"/>
                  </a:lnTo>
                  <a:lnTo>
                    <a:pt x="254000" y="63500"/>
                  </a:lnTo>
                  <a:lnTo>
                    <a:pt x="257048" y="76200"/>
                  </a:lnTo>
                  <a:lnTo>
                    <a:pt x="266573" y="76200"/>
                  </a:lnTo>
                  <a:lnTo>
                    <a:pt x="267462" y="63500"/>
                  </a:lnTo>
                  <a:lnTo>
                    <a:pt x="269494" y="63500"/>
                  </a:lnTo>
                  <a:lnTo>
                    <a:pt x="272415" y="50812"/>
                  </a:lnTo>
                  <a:lnTo>
                    <a:pt x="275971" y="50812"/>
                  </a:lnTo>
                  <a:lnTo>
                    <a:pt x="279654" y="38112"/>
                  </a:lnTo>
                  <a:lnTo>
                    <a:pt x="288544" y="38112"/>
                  </a:lnTo>
                  <a:lnTo>
                    <a:pt x="293243" y="25412"/>
                  </a:lnTo>
                  <a:lnTo>
                    <a:pt x="319405" y="25412"/>
                  </a:lnTo>
                  <a:lnTo>
                    <a:pt x="417906" y="50812"/>
                  </a:lnTo>
                  <a:lnTo>
                    <a:pt x="466826" y="76200"/>
                  </a:lnTo>
                  <a:lnTo>
                    <a:pt x="515747" y="88900"/>
                  </a:lnTo>
                  <a:lnTo>
                    <a:pt x="905764" y="241300"/>
                  </a:lnTo>
                  <a:lnTo>
                    <a:pt x="1093216" y="317500"/>
                  </a:lnTo>
                  <a:lnTo>
                    <a:pt x="1091107" y="317500"/>
                  </a:lnTo>
                  <a:lnTo>
                    <a:pt x="1088542" y="330200"/>
                  </a:lnTo>
                  <a:lnTo>
                    <a:pt x="1081786" y="330200"/>
                  </a:lnTo>
                  <a:lnTo>
                    <a:pt x="1080135" y="342900"/>
                  </a:lnTo>
                  <a:lnTo>
                    <a:pt x="1032891" y="342900"/>
                  </a:lnTo>
                  <a:lnTo>
                    <a:pt x="1039114" y="355600"/>
                  </a:lnTo>
                  <a:lnTo>
                    <a:pt x="1078230" y="355600"/>
                  </a:lnTo>
                  <a:lnTo>
                    <a:pt x="1081659" y="342900"/>
                  </a:lnTo>
                  <a:lnTo>
                    <a:pt x="1089533" y="342900"/>
                  </a:lnTo>
                  <a:lnTo>
                    <a:pt x="1096213" y="330200"/>
                  </a:lnTo>
                  <a:lnTo>
                    <a:pt x="1101877" y="330200"/>
                  </a:lnTo>
                  <a:lnTo>
                    <a:pt x="1106919" y="317500"/>
                  </a:lnTo>
                  <a:lnTo>
                    <a:pt x="1111758" y="304800"/>
                  </a:lnTo>
                  <a:lnTo>
                    <a:pt x="1106424" y="304800"/>
                  </a:lnTo>
                  <a:lnTo>
                    <a:pt x="519430" y="76200"/>
                  </a:lnTo>
                  <a:lnTo>
                    <a:pt x="470776" y="63500"/>
                  </a:lnTo>
                  <a:lnTo>
                    <a:pt x="422122" y="38112"/>
                  </a:lnTo>
                  <a:lnTo>
                    <a:pt x="373634" y="25412"/>
                  </a:lnTo>
                  <a:lnTo>
                    <a:pt x="325501" y="0"/>
                  </a:lnTo>
                  <a:lnTo>
                    <a:pt x="321056" y="0"/>
                  </a:lnTo>
                  <a:lnTo>
                    <a:pt x="306832" y="12700"/>
                  </a:lnTo>
                  <a:lnTo>
                    <a:pt x="294132" y="12700"/>
                  </a:lnTo>
                  <a:lnTo>
                    <a:pt x="288290" y="25412"/>
                  </a:lnTo>
                  <a:lnTo>
                    <a:pt x="277368" y="25412"/>
                  </a:lnTo>
                  <a:lnTo>
                    <a:pt x="272161" y="38112"/>
                  </a:lnTo>
                  <a:lnTo>
                    <a:pt x="266954" y="38112"/>
                  </a:lnTo>
                  <a:lnTo>
                    <a:pt x="263271" y="50812"/>
                  </a:lnTo>
                  <a:lnTo>
                    <a:pt x="217119" y="50812"/>
                  </a:lnTo>
                  <a:lnTo>
                    <a:pt x="210693" y="63500"/>
                  </a:lnTo>
                  <a:lnTo>
                    <a:pt x="189128" y="63500"/>
                  </a:lnTo>
                  <a:lnTo>
                    <a:pt x="181889" y="56007"/>
                  </a:lnTo>
                  <a:lnTo>
                    <a:pt x="181991" y="55880"/>
                  </a:lnTo>
                  <a:lnTo>
                    <a:pt x="183261" y="49403"/>
                  </a:lnTo>
                  <a:lnTo>
                    <a:pt x="180467" y="44704"/>
                  </a:lnTo>
                  <a:lnTo>
                    <a:pt x="175768" y="43319"/>
                  </a:lnTo>
                  <a:lnTo>
                    <a:pt x="170942" y="42418"/>
                  </a:lnTo>
                  <a:lnTo>
                    <a:pt x="166243" y="45593"/>
                  </a:lnTo>
                  <a:lnTo>
                    <a:pt x="164846" y="50292"/>
                  </a:lnTo>
                  <a:lnTo>
                    <a:pt x="164719" y="50812"/>
                  </a:lnTo>
                  <a:lnTo>
                    <a:pt x="161721" y="49326"/>
                  </a:lnTo>
                  <a:lnTo>
                    <a:pt x="161721" y="63500"/>
                  </a:lnTo>
                  <a:lnTo>
                    <a:pt x="161137" y="66001"/>
                  </a:lnTo>
                  <a:lnTo>
                    <a:pt x="142049" y="127063"/>
                  </a:lnTo>
                  <a:lnTo>
                    <a:pt x="124968" y="171831"/>
                  </a:lnTo>
                  <a:lnTo>
                    <a:pt x="100901" y="231140"/>
                  </a:lnTo>
                  <a:lnTo>
                    <a:pt x="76835" y="284810"/>
                  </a:lnTo>
                  <a:lnTo>
                    <a:pt x="66522" y="279400"/>
                  </a:lnTo>
                  <a:lnTo>
                    <a:pt x="18415" y="266700"/>
                  </a:lnTo>
                  <a:lnTo>
                    <a:pt x="20129" y="254000"/>
                  </a:lnTo>
                  <a:lnTo>
                    <a:pt x="22390" y="241300"/>
                  </a:lnTo>
                  <a:lnTo>
                    <a:pt x="25107" y="228600"/>
                  </a:lnTo>
                  <a:lnTo>
                    <a:pt x="28194" y="215900"/>
                  </a:lnTo>
                  <a:lnTo>
                    <a:pt x="32118" y="190500"/>
                  </a:lnTo>
                  <a:lnTo>
                    <a:pt x="36487" y="177800"/>
                  </a:lnTo>
                  <a:lnTo>
                    <a:pt x="41313" y="165100"/>
                  </a:lnTo>
                  <a:lnTo>
                    <a:pt x="46609" y="152400"/>
                  </a:lnTo>
                  <a:lnTo>
                    <a:pt x="58115" y="114300"/>
                  </a:lnTo>
                  <a:lnTo>
                    <a:pt x="71348" y="88900"/>
                  </a:lnTo>
                  <a:lnTo>
                    <a:pt x="86372" y="63500"/>
                  </a:lnTo>
                  <a:lnTo>
                    <a:pt x="103251" y="38112"/>
                  </a:lnTo>
                  <a:lnTo>
                    <a:pt x="114757" y="50812"/>
                  </a:lnTo>
                  <a:lnTo>
                    <a:pt x="148336" y="50812"/>
                  </a:lnTo>
                  <a:lnTo>
                    <a:pt x="160921" y="63500"/>
                  </a:lnTo>
                  <a:lnTo>
                    <a:pt x="161721" y="63500"/>
                  </a:lnTo>
                  <a:lnTo>
                    <a:pt x="161721" y="49326"/>
                  </a:lnTo>
                  <a:lnTo>
                    <a:pt x="139725" y="38112"/>
                  </a:lnTo>
                  <a:lnTo>
                    <a:pt x="127076" y="38112"/>
                  </a:lnTo>
                  <a:lnTo>
                    <a:pt x="114642" y="25412"/>
                  </a:lnTo>
                  <a:lnTo>
                    <a:pt x="92202" y="25412"/>
                  </a:lnTo>
                  <a:lnTo>
                    <a:pt x="76885" y="50812"/>
                  </a:lnTo>
                  <a:lnTo>
                    <a:pt x="62318" y="88900"/>
                  </a:lnTo>
                  <a:lnTo>
                    <a:pt x="48653" y="114300"/>
                  </a:lnTo>
                  <a:lnTo>
                    <a:pt x="36068" y="139700"/>
                  </a:lnTo>
                  <a:lnTo>
                    <a:pt x="30530" y="165100"/>
                  </a:lnTo>
                  <a:lnTo>
                    <a:pt x="25311" y="177800"/>
                  </a:lnTo>
                  <a:lnTo>
                    <a:pt x="20358" y="190500"/>
                  </a:lnTo>
                  <a:lnTo>
                    <a:pt x="15621" y="203200"/>
                  </a:lnTo>
                  <a:lnTo>
                    <a:pt x="11379" y="215900"/>
                  </a:lnTo>
                  <a:lnTo>
                    <a:pt x="7442" y="241300"/>
                  </a:lnTo>
                  <a:lnTo>
                    <a:pt x="3810" y="254000"/>
                  </a:lnTo>
                  <a:lnTo>
                    <a:pt x="508" y="266700"/>
                  </a:lnTo>
                  <a:lnTo>
                    <a:pt x="381" y="266700"/>
                  </a:lnTo>
                  <a:lnTo>
                    <a:pt x="0" y="279400"/>
                  </a:lnTo>
                  <a:lnTo>
                    <a:pt x="6096" y="279400"/>
                  </a:lnTo>
                  <a:lnTo>
                    <a:pt x="56591" y="292100"/>
                  </a:lnTo>
                  <a:lnTo>
                    <a:pt x="106895" y="317500"/>
                  </a:lnTo>
                  <a:lnTo>
                    <a:pt x="157035" y="330200"/>
                  </a:lnTo>
                  <a:lnTo>
                    <a:pt x="207035" y="355600"/>
                  </a:lnTo>
                  <a:lnTo>
                    <a:pt x="306832" y="393700"/>
                  </a:lnTo>
                  <a:lnTo>
                    <a:pt x="356806" y="406400"/>
                  </a:lnTo>
                  <a:lnTo>
                    <a:pt x="456768" y="444500"/>
                  </a:lnTo>
                  <a:lnTo>
                    <a:pt x="506704" y="457200"/>
                  </a:lnTo>
                  <a:lnTo>
                    <a:pt x="556590" y="482600"/>
                  </a:lnTo>
                  <a:lnTo>
                    <a:pt x="606425" y="495300"/>
                  </a:lnTo>
                  <a:lnTo>
                    <a:pt x="905637" y="622300"/>
                  </a:lnTo>
                  <a:lnTo>
                    <a:pt x="955344" y="635000"/>
                  </a:lnTo>
                  <a:lnTo>
                    <a:pt x="1005039" y="660400"/>
                  </a:lnTo>
                  <a:lnTo>
                    <a:pt x="1054709" y="673100"/>
                  </a:lnTo>
                  <a:lnTo>
                    <a:pt x="1104379" y="698500"/>
                  </a:lnTo>
                  <a:lnTo>
                    <a:pt x="1154036" y="711200"/>
                  </a:lnTo>
                  <a:lnTo>
                    <a:pt x="1203706" y="736600"/>
                  </a:lnTo>
                  <a:lnTo>
                    <a:pt x="1213485" y="736600"/>
                  </a:lnTo>
                  <a:lnTo>
                    <a:pt x="1215009" y="723900"/>
                  </a:lnTo>
                  <a:lnTo>
                    <a:pt x="1217168" y="723900"/>
                  </a:lnTo>
                  <a:lnTo>
                    <a:pt x="1308938" y="749300"/>
                  </a:lnTo>
                  <a:lnTo>
                    <a:pt x="1354759" y="774700"/>
                  </a:lnTo>
                  <a:lnTo>
                    <a:pt x="1446326" y="800100"/>
                  </a:lnTo>
                  <a:lnTo>
                    <a:pt x="1492059" y="825500"/>
                  </a:lnTo>
                  <a:lnTo>
                    <a:pt x="1583461" y="850900"/>
                  </a:lnTo>
                  <a:lnTo>
                    <a:pt x="1629143" y="876300"/>
                  </a:lnTo>
                  <a:lnTo>
                    <a:pt x="1674812" y="889000"/>
                  </a:lnTo>
                  <a:lnTo>
                    <a:pt x="2231009" y="1104900"/>
                  </a:lnTo>
                  <a:lnTo>
                    <a:pt x="3251073" y="1485900"/>
                  </a:lnTo>
                  <a:lnTo>
                    <a:pt x="3262503" y="1485900"/>
                  </a:lnTo>
                  <a:lnTo>
                    <a:pt x="3268789" y="1473200"/>
                  </a:lnTo>
                  <a:lnTo>
                    <a:pt x="3274758" y="1460500"/>
                  </a:lnTo>
                  <a:lnTo>
                    <a:pt x="3280422" y="1447800"/>
                  </a:lnTo>
                  <a:lnTo>
                    <a:pt x="3285871" y="1435100"/>
                  </a:lnTo>
                  <a:lnTo>
                    <a:pt x="3291433" y="1422400"/>
                  </a:lnTo>
                  <a:lnTo>
                    <a:pt x="3307080" y="1384300"/>
                  </a:lnTo>
                  <a:lnTo>
                    <a:pt x="3321367" y="1346200"/>
                  </a:lnTo>
                  <a:lnTo>
                    <a:pt x="3334435" y="1308100"/>
                  </a:lnTo>
                  <a:lnTo>
                    <a:pt x="3338360" y="1282700"/>
                  </a:lnTo>
                  <a:lnTo>
                    <a:pt x="3342132" y="1270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2146" y="3519677"/>
              <a:ext cx="168275" cy="71120"/>
            </a:xfrm>
            <a:custGeom>
              <a:avLst/>
              <a:gdLst/>
              <a:ahLst/>
              <a:cxnLst/>
              <a:rect l="l" t="t" r="r" b="b"/>
              <a:pathLst>
                <a:path w="168275" h="71120">
                  <a:moveTo>
                    <a:pt x="59181" y="0"/>
                  </a:moveTo>
                  <a:lnTo>
                    <a:pt x="103886" y="16891"/>
                  </a:lnTo>
                </a:path>
                <a:path w="168275" h="71120">
                  <a:moveTo>
                    <a:pt x="0" y="7366"/>
                  </a:moveTo>
                  <a:lnTo>
                    <a:pt x="167893" y="70993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2230"/>
            <a:chOff x="0" y="0"/>
            <a:chExt cx="9144000" cy="5142230"/>
          </a:xfrm>
        </p:grpSpPr>
        <p:sp>
          <p:nvSpPr>
            <p:cNvPr id="3" name="object 3"/>
            <p:cNvSpPr/>
            <p:nvPr/>
          </p:nvSpPr>
          <p:spPr>
            <a:xfrm>
              <a:off x="355091" y="7619"/>
              <a:ext cx="60960" cy="5130165"/>
            </a:xfrm>
            <a:custGeom>
              <a:avLst/>
              <a:gdLst/>
              <a:ahLst/>
              <a:cxnLst/>
              <a:rect l="l" t="t" r="r" b="b"/>
              <a:pathLst>
                <a:path w="60959" h="5130165">
                  <a:moveTo>
                    <a:pt x="0" y="0"/>
                  </a:moveTo>
                  <a:lnTo>
                    <a:pt x="0" y="5129783"/>
                  </a:lnTo>
                </a:path>
                <a:path w="60959" h="5130165">
                  <a:moveTo>
                    <a:pt x="60959" y="0"/>
                  </a:moveTo>
                  <a:lnTo>
                    <a:pt x="60959" y="5129783"/>
                  </a:lnTo>
                </a:path>
              </a:pathLst>
            </a:custGeom>
            <a:ln w="9144">
              <a:solidFill>
                <a:srgbClr val="1C45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1962" y="755903"/>
              <a:ext cx="6489700" cy="262255"/>
            </a:xfrm>
            <a:custGeom>
              <a:avLst/>
              <a:gdLst/>
              <a:ahLst/>
              <a:cxnLst/>
              <a:rect l="l" t="t" r="r" b="b"/>
              <a:pathLst>
                <a:path w="6489700" h="262255">
                  <a:moveTo>
                    <a:pt x="6489154" y="114808"/>
                  </a:moveTo>
                  <a:lnTo>
                    <a:pt x="6464617" y="83629"/>
                  </a:lnTo>
                  <a:lnTo>
                    <a:pt x="6421387" y="69392"/>
                  </a:lnTo>
                  <a:lnTo>
                    <a:pt x="6362801" y="57124"/>
                  </a:lnTo>
                  <a:lnTo>
                    <a:pt x="6292812" y="47625"/>
                  </a:lnTo>
                  <a:lnTo>
                    <a:pt x="6251054" y="43662"/>
                  </a:lnTo>
                  <a:lnTo>
                    <a:pt x="6207125" y="40297"/>
                  </a:lnTo>
                  <a:lnTo>
                    <a:pt x="6161176" y="37490"/>
                  </a:lnTo>
                  <a:lnTo>
                    <a:pt x="6113399" y="35204"/>
                  </a:lnTo>
                  <a:lnTo>
                    <a:pt x="6096292" y="34594"/>
                  </a:lnTo>
                  <a:lnTo>
                    <a:pt x="6094209" y="33794"/>
                  </a:lnTo>
                  <a:lnTo>
                    <a:pt x="6034748" y="16700"/>
                  </a:lnTo>
                  <a:lnTo>
                    <a:pt x="5969241" y="4597"/>
                  </a:lnTo>
                  <a:lnTo>
                    <a:pt x="5899239" y="0"/>
                  </a:lnTo>
                  <a:lnTo>
                    <a:pt x="5128374" y="2743"/>
                  </a:lnTo>
                  <a:lnTo>
                    <a:pt x="4359795" y="9474"/>
                  </a:lnTo>
                  <a:lnTo>
                    <a:pt x="3593668" y="20180"/>
                  </a:lnTo>
                  <a:lnTo>
                    <a:pt x="2830207" y="34848"/>
                  </a:lnTo>
                  <a:lnTo>
                    <a:pt x="2069617" y="53467"/>
                  </a:lnTo>
                  <a:lnTo>
                    <a:pt x="1312087" y="76034"/>
                  </a:lnTo>
                  <a:lnTo>
                    <a:pt x="557822" y="102539"/>
                  </a:lnTo>
                  <a:lnTo>
                    <a:pt x="6896" y="124460"/>
                  </a:lnTo>
                  <a:lnTo>
                    <a:pt x="0" y="128841"/>
                  </a:lnTo>
                  <a:lnTo>
                    <a:pt x="10718" y="139065"/>
                  </a:lnTo>
                  <a:lnTo>
                    <a:pt x="36233" y="153441"/>
                  </a:lnTo>
                  <a:lnTo>
                    <a:pt x="73736" y="170256"/>
                  </a:lnTo>
                  <a:lnTo>
                    <a:pt x="79159" y="172300"/>
                  </a:lnTo>
                  <a:lnTo>
                    <a:pt x="78498" y="172554"/>
                  </a:lnTo>
                  <a:lnTo>
                    <a:pt x="65074" y="182029"/>
                  </a:lnTo>
                  <a:lnTo>
                    <a:pt x="60731" y="191935"/>
                  </a:lnTo>
                  <a:lnTo>
                    <a:pt x="64858" y="202044"/>
                  </a:lnTo>
                  <a:lnTo>
                    <a:pt x="121869" y="231114"/>
                  </a:lnTo>
                  <a:lnTo>
                    <a:pt x="190868" y="247065"/>
                  </a:lnTo>
                  <a:lnTo>
                    <a:pt x="232791" y="253301"/>
                  </a:lnTo>
                  <a:lnTo>
                    <a:pt x="278866" y="258051"/>
                  </a:lnTo>
                  <a:lnTo>
                    <a:pt x="328434" y="261073"/>
                  </a:lnTo>
                  <a:lnTo>
                    <a:pt x="380911" y="262128"/>
                  </a:lnTo>
                  <a:lnTo>
                    <a:pt x="404787" y="261912"/>
                  </a:lnTo>
                  <a:lnTo>
                    <a:pt x="429056" y="261239"/>
                  </a:lnTo>
                  <a:lnTo>
                    <a:pt x="453631" y="260096"/>
                  </a:lnTo>
                  <a:lnTo>
                    <a:pt x="769810" y="239229"/>
                  </a:lnTo>
                  <a:lnTo>
                    <a:pt x="1168031" y="220573"/>
                  </a:lnTo>
                  <a:lnTo>
                    <a:pt x="1935251" y="201383"/>
                  </a:lnTo>
                  <a:lnTo>
                    <a:pt x="5781256" y="156845"/>
                  </a:lnTo>
                  <a:lnTo>
                    <a:pt x="5984583" y="158369"/>
                  </a:lnTo>
                  <a:lnTo>
                    <a:pt x="6042799" y="158343"/>
                  </a:lnTo>
                  <a:lnTo>
                    <a:pt x="6080963" y="162077"/>
                  </a:lnTo>
                  <a:lnTo>
                    <a:pt x="6123610" y="165074"/>
                  </a:lnTo>
                  <a:lnTo>
                    <a:pt x="6168212" y="166979"/>
                  </a:lnTo>
                  <a:lnTo>
                    <a:pt x="6214453" y="167640"/>
                  </a:lnTo>
                  <a:lnTo>
                    <a:pt x="6235319" y="167474"/>
                  </a:lnTo>
                  <a:lnTo>
                    <a:pt x="6298019" y="166116"/>
                  </a:lnTo>
                  <a:lnTo>
                    <a:pt x="6370663" y="160870"/>
                  </a:lnTo>
                  <a:lnTo>
                    <a:pt x="6385636" y="158115"/>
                  </a:lnTo>
                  <a:lnTo>
                    <a:pt x="6392545" y="156845"/>
                  </a:lnTo>
                  <a:lnTo>
                    <a:pt x="6425882" y="150723"/>
                  </a:lnTo>
                  <a:lnTo>
                    <a:pt x="6463652" y="137756"/>
                  </a:lnTo>
                  <a:lnTo>
                    <a:pt x="6483947" y="124079"/>
                  </a:lnTo>
                  <a:lnTo>
                    <a:pt x="6489154" y="114808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3008" y="0"/>
            <a:ext cx="7894320" cy="602152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R="1237615" algn="ctr">
              <a:lnSpc>
                <a:spcPct val="100000"/>
              </a:lnSpc>
              <a:spcBef>
                <a:spcPts val="2055"/>
              </a:spcBef>
            </a:pPr>
            <a:r>
              <a:rPr sz="4400" b="1" spc="-80" dirty="0">
                <a:solidFill>
                  <a:srgbClr val="1C4586"/>
                </a:solidFill>
                <a:latin typeface="Trebuchet MS"/>
                <a:cs typeface="Trebuchet MS"/>
              </a:rPr>
              <a:t>Campanha </a:t>
            </a:r>
            <a:r>
              <a:rPr sz="4400" b="1" spc="-85" dirty="0">
                <a:solidFill>
                  <a:srgbClr val="1C4586"/>
                </a:solidFill>
                <a:latin typeface="Trebuchet MS"/>
                <a:cs typeface="Trebuchet MS"/>
              </a:rPr>
              <a:t>da</a:t>
            </a:r>
            <a:r>
              <a:rPr sz="4400" b="1" spc="-66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400" b="1" spc="-175" dirty="0">
                <a:solidFill>
                  <a:srgbClr val="1C4586"/>
                </a:solidFill>
                <a:latin typeface="Trebuchet MS"/>
                <a:cs typeface="Trebuchet MS"/>
              </a:rPr>
              <a:t>Fraternidade</a:t>
            </a:r>
            <a:endParaRPr sz="4400" dirty="0">
              <a:latin typeface="Trebuchet MS"/>
              <a:cs typeface="Trebuchet MS"/>
            </a:endParaRPr>
          </a:p>
          <a:p>
            <a:pPr marL="766445" algn="ctr">
              <a:lnSpc>
                <a:spcPts val="4885"/>
              </a:lnSpc>
              <a:spcBef>
                <a:spcPts val="1955"/>
              </a:spcBef>
            </a:pPr>
            <a:r>
              <a:rPr sz="4400" b="1" spc="-135" dirty="0">
                <a:solidFill>
                  <a:srgbClr val="FF0000"/>
                </a:solidFill>
                <a:latin typeface="Trebuchet MS"/>
                <a:cs typeface="Trebuchet MS"/>
              </a:rPr>
              <a:t>Conversão</a:t>
            </a:r>
            <a:endParaRPr sz="4400" dirty="0">
              <a:latin typeface="Trebuchet MS"/>
              <a:cs typeface="Trebuchet MS"/>
            </a:endParaRPr>
          </a:p>
          <a:p>
            <a:pPr marL="757555">
              <a:lnSpc>
                <a:spcPts val="4885"/>
              </a:lnSpc>
            </a:pPr>
            <a:r>
              <a:rPr sz="4400" b="1" spc="-140" dirty="0">
                <a:latin typeface="Trebuchet MS"/>
                <a:cs typeface="Trebuchet MS"/>
              </a:rPr>
              <a:t>Processo </a:t>
            </a:r>
            <a:r>
              <a:rPr sz="4400" b="1" spc="-204" dirty="0" err="1">
                <a:latin typeface="Trebuchet MS"/>
                <a:cs typeface="Trebuchet MS"/>
              </a:rPr>
              <a:t>permanente</a:t>
            </a:r>
            <a:r>
              <a:rPr sz="4400" b="1" spc="-204" dirty="0">
                <a:latin typeface="Trebuchet MS"/>
                <a:cs typeface="Trebuchet MS"/>
              </a:rPr>
              <a:t> </a:t>
            </a:r>
            <a:r>
              <a:rPr sz="4400" b="1" spc="-434" dirty="0" smtClean="0">
                <a:latin typeface="Trebuchet MS"/>
                <a:cs typeface="Trebuchet MS"/>
              </a:rPr>
              <a:t>e</a:t>
            </a:r>
            <a:r>
              <a:rPr lang="pt-BR" sz="4400" b="1" spc="-434" dirty="0" smtClean="0">
                <a:latin typeface="Trebuchet MS"/>
                <a:cs typeface="Trebuchet MS"/>
              </a:rPr>
              <a:t> </a:t>
            </a:r>
            <a:r>
              <a:rPr sz="4400" b="1" spc="-810" dirty="0" smtClean="0">
                <a:latin typeface="Trebuchet MS"/>
                <a:cs typeface="Trebuchet MS"/>
              </a:rPr>
              <a:t> </a:t>
            </a:r>
            <a:r>
              <a:rPr sz="4400" b="1" spc="-150" dirty="0">
                <a:latin typeface="Trebuchet MS"/>
                <a:cs typeface="Trebuchet MS"/>
              </a:rPr>
              <a:t>diário</a:t>
            </a:r>
            <a:endParaRPr sz="4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5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400" dirty="0">
              <a:latin typeface="Trebuchet MS"/>
              <a:cs typeface="Trebuchet MS"/>
            </a:endParaRPr>
          </a:p>
          <a:p>
            <a:pPr marL="1678939" marR="909955" algn="ctr">
              <a:lnSpc>
                <a:spcPts val="4490"/>
              </a:lnSpc>
              <a:spcBef>
                <a:spcPts val="5"/>
              </a:spcBef>
            </a:pPr>
            <a:r>
              <a:rPr sz="4400" b="1" spc="-75" dirty="0">
                <a:solidFill>
                  <a:srgbClr val="FF0000"/>
                </a:solidFill>
                <a:latin typeface="Trebuchet MS"/>
                <a:cs typeface="Trebuchet MS"/>
              </a:rPr>
              <a:t>Configurados </a:t>
            </a:r>
            <a:r>
              <a:rPr sz="4400" b="1" spc="-5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4400" b="1" spc="-7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400" b="1" spc="-65" dirty="0">
                <a:solidFill>
                  <a:srgbClr val="FF0000"/>
                </a:solidFill>
                <a:latin typeface="Trebuchet MS"/>
                <a:cs typeface="Trebuchet MS"/>
              </a:rPr>
              <a:t>Cristo  </a:t>
            </a:r>
            <a:r>
              <a:rPr sz="4400" b="1" spc="-85" dirty="0">
                <a:latin typeface="Trebuchet MS"/>
                <a:cs typeface="Trebuchet MS"/>
              </a:rPr>
              <a:t>Práticas</a:t>
            </a:r>
            <a:r>
              <a:rPr sz="4400" b="1" spc="-415" dirty="0">
                <a:latin typeface="Trebuchet MS"/>
                <a:cs typeface="Trebuchet MS"/>
              </a:rPr>
              <a:t> </a:t>
            </a:r>
            <a:r>
              <a:rPr sz="4400" b="1" spc="-85" dirty="0">
                <a:latin typeface="Trebuchet MS"/>
                <a:cs typeface="Trebuchet MS"/>
              </a:rPr>
              <a:t>Quaresmais</a:t>
            </a:r>
            <a:endParaRPr sz="44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34144" y="0"/>
            <a:ext cx="1810385" cy="1534795"/>
            <a:chOff x="7334144" y="0"/>
            <a:chExt cx="1810385" cy="1534795"/>
          </a:xfrm>
        </p:grpSpPr>
        <p:sp>
          <p:nvSpPr>
            <p:cNvPr id="7" name="object 7"/>
            <p:cNvSpPr/>
            <p:nvPr/>
          </p:nvSpPr>
          <p:spPr>
            <a:xfrm>
              <a:off x="7347203" y="121284"/>
              <a:ext cx="766445" cy="527685"/>
            </a:xfrm>
            <a:custGeom>
              <a:avLst/>
              <a:gdLst/>
              <a:ahLst/>
              <a:cxnLst/>
              <a:rect l="l" t="t" r="r" b="b"/>
              <a:pathLst>
                <a:path w="766445" h="527685">
                  <a:moveTo>
                    <a:pt x="36956" y="0"/>
                  </a:moveTo>
                  <a:lnTo>
                    <a:pt x="24842" y="52246"/>
                  </a:lnTo>
                  <a:lnTo>
                    <a:pt x="14620" y="104790"/>
                  </a:lnTo>
                  <a:lnTo>
                    <a:pt x="6328" y="157644"/>
                  </a:lnTo>
                  <a:lnTo>
                    <a:pt x="0" y="210819"/>
                  </a:lnTo>
                  <a:lnTo>
                    <a:pt x="9" y="238063"/>
                  </a:lnTo>
                  <a:lnTo>
                    <a:pt x="20270" y="284025"/>
                  </a:lnTo>
                  <a:lnTo>
                    <a:pt x="69141" y="322216"/>
                  </a:lnTo>
                  <a:lnTo>
                    <a:pt x="135955" y="359971"/>
                  </a:lnTo>
                  <a:lnTo>
                    <a:pt x="174244" y="378205"/>
                  </a:lnTo>
                  <a:lnTo>
                    <a:pt x="212427" y="394718"/>
                  </a:lnTo>
                  <a:lnTo>
                    <a:pt x="253366" y="410881"/>
                  </a:lnTo>
                  <a:lnTo>
                    <a:pt x="297057" y="426695"/>
                  </a:lnTo>
                  <a:lnTo>
                    <a:pt x="343497" y="442161"/>
                  </a:lnTo>
                  <a:lnTo>
                    <a:pt x="392684" y="457279"/>
                  </a:lnTo>
                  <a:lnTo>
                    <a:pt x="444613" y="472050"/>
                  </a:lnTo>
                  <a:lnTo>
                    <a:pt x="499283" y="486476"/>
                  </a:lnTo>
                  <a:lnTo>
                    <a:pt x="556690" y="500556"/>
                  </a:lnTo>
                  <a:lnTo>
                    <a:pt x="616831" y="514292"/>
                  </a:lnTo>
                  <a:lnTo>
                    <a:pt x="679703" y="527685"/>
                  </a:lnTo>
                  <a:lnTo>
                    <a:pt x="765937" y="181483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2F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0477" y="0"/>
              <a:ext cx="811530" cy="306705"/>
            </a:xfrm>
            <a:custGeom>
              <a:avLst/>
              <a:gdLst/>
              <a:ahLst/>
              <a:cxnLst/>
              <a:rect l="l" t="t" r="r" b="b"/>
              <a:pathLst>
                <a:path w="811529" h="306705">
                  <a:moveTo>
                    <a:pt x="810934" y="0"/>
                  </a:moveTo>
                  <a:lnTo>
                    <a:pt x="37216" y="0"/>
                  </a:lnTo>
                  <a:lnTo>
                    <a:pt x="32543" y="13271"/>
                  </a:lnTo>
                  <a:lnTo>
                    <a:pt x="17859" y="59356"/>
                  </a:lnTo>
                  <a:lnTo>
                    <a:pt x="4699" y="105536"/>
                  </a:lnTo>
                  <a:lnTo>
                    <a:pt x="2540" y="115442"/>
                  </a:lnTo>
                  <a:lnTo>
                    <a:pt x="0" y="123443"/>
                  </a:lnTo>
                  <a:lnTo>
                    <a:pt x="734822" y="306323"/>
                  </a:lnTo>
                  <a:lnTo>
                    <a:pt x="810934" y="0"/>
                  </a:lnTo>
                  <a:close/>
                </a:path>
              </a:pathLst>
            </a:custGeom>
            <a:solidFill>
              <a:srgbClr val="3B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34144" y="0"/>
              <a:ext cx="860425" cy="657225"/>
            </a:xfrm>
            <a:custGeom>
              <a:avLst/>
              <a:gdLst/>
              <a:ahLst/>
              <a:cxnLst/>
              <a:rect l="l" t="t" r="r" b="b"/>
              <a:pathLst>
                <a:path w="860425" h="657225">
                  <a:moveTo>
                    <a:pt x="97985" y="0"/>
                  </a:moveTo>
                  <a:lnTo>
                    <a:pt x="75127" y="0"/>
                  </a:lnTo>
                  <a:lnTo>
                    <a:pt x="65851" y="28215"/>
                  </a:lnTo>
                  <a:lnTo>
                    <a:pt x="47595" y="88378"/>
                  </a:lnTo>
                  <a:lnTo>
                    <a:pt x="31902" y="149280"/>
                  </a:lnTo>
                  <a:lnTo>
                    <a:pt x="18774" y="210970"/>
                  </a:lnTo>
                  <a:lnTo>
                    <a:pt x="10540" y="257502"/>
                  </a:lnTo>
                  <a:lnTo>
                    <a:pt x="3915" y="304418"/>
                  </a:lnTo>
                  <a:lnTo>
                    <a:pt x="1629" y="325373"/>
                  </a:lnTo>
                  <a:lnTo>
                    <a:pt x="867" y="330326"/>
                  </a:lnTo>
                  <a:lnTo>
                    <a:pt x="399" y="337819"/>
                  </a:lnTo>
                  <a:lnTo>
                    <a:pt x="0" y="344874"/>
                  </a:lnTo>
                  <a:lnTo>
                    <a:pt x="121" y="353583"/>
                  </a:lnTo>
                  <a:lnTo>
                    <a:pt x="16504" y="403685"/>
                  </a:lnTo>
                  <a:lnTo>
                    <a:pt x="46841" y="434974"/>
                  </a:lnTo>
                  <a:lnTo>
                    <a:pt x="79908" y="457295"/>
                  </a:lnTo>
                  <a:lnTo>
                    <a:pt x="116185" y="478597"/>
                  </a:lnTo>
                  <a:lnTo>
                    <a:pt x="162496" y="502390"/>
                  </a:lnTo>
                  <a:lnTo>
                    <a:pt x="206861" y="522604"/>
                  </a:lnTo>
                  <a:lnTo>
                    <a:pt x="265519" y="546306"/>
                  </a:lnTo>
                  <a:lnTo>
                    <a:pt x="325225" y="567054"/>
                  </a:lnTo>
                  <a:lnTo>
                    <a:pt x="332529" y="569708"/>
                  </a:lnTo>
                  <a:lnTo>
                    <a:pt x="385169" y="586358"/>
                  </a:lnTo>
                  <a:lnTo>
                    <a:pt x="430317" y="599521"/>
                  </a:lnTo>
                  <a:lnTo>
                    <a:pt x="475906" y="611868"/>
                  </a:lnTo>
                  <a:lnTo>
                    <a:pt x="536969" y="626707"/>
                  </a:lnTo>
                  <a:lnTo>
                    <a:pt x="629263" y="646048"/>
                  </a:lnTo>
                  <a:lnTo>
                    <a:pt x="691366" y="656335"/>
                  </a:lnTo>
                  <a:lnTo>
                    <a:pt x="691620" y="656462"/>
                  </a:lnTo>
                  <a:lnTo>
                    <a:pt x="695557" y="657097"/>
                  </a:lnTo>
                  <a:lnTo>
                    <a:pt x="698986" y="654430"/>
                  </a:lnTo>
                  <a:lnTo>
                    <a:pt x="699875" y="650747"/>
                  </a:lnTo>
                  <a:lnTo>
                    <a:pt x="702148" y="639952"/>
                  </a:lnTo>
                  <a:lnTo>
                    <a:pt x="687556" y="639952"/>
                  </a:lnTo>
                  <a:lnTo>
                    <a:pt x="512550" y="594740"/>
                  </a:lnTo>
                  <a:lnTo>
                    <a:pt x="437598" y="574014"/>
                  </a:lnTo>
                  <a:lnTo>
                    <a:pt x="392789" y="560958"/>
                  </a:lnTo>
                  <a:lnTo>
                    <a:pt x="340923" y="544345"/>
                  </a:lnTo>
                  <a:lnTo>
                    <a:pt x="304107" y="531669"/>
                  </a:lnTo>
                  <a:lnTo>
                    <a:pt x="246060" y="509777"/>
                  </a:lnTo>
                  <a:lnTo>
                    <a:pt x="210534" y="495286"/>
                  </a:lnTo>
                  <a:lnTo>
                    <a:pt x="169130" y="476452"/>
                  </a:lnTo>
                  <a:lnTo>
                    <a:pt x="127148" y="455013"/>
                  </a:lnTo>
                  <a:lnTo>
                    <a:pt x="87030" y="431375"/>
                  </a:lnTo>
                  <a:lnTo>
                    <a:pt x="61954" y="414146"/>
                  </a:lnTo>
                  <a:lnTo>
                    <a:pt x="59795" y="412876"/>
                  </a:lnTo>
                  <a:lnTo>
                    <a:pt x="58271" y="411352"/>
                  </a:lnTo>
                  <a:lnTo>
                    <a:pt x="56239" y="410082"/>
                  </a:lnTo>
                  <a:lnTo>
                    <a:pt x="45991" y="400488"/>
                  </a:lnTo>
                  <a:lnTo>
                    <a:pt x="26775" y="365251"/>
                  </a:lnTo>
                  <a:lnTo>
                    <a:pt x="24543" y="344874"/>
                  </a:lnTo>
                  <a:lnTo>
                    <a:pt x="24743" y="337819"/>
                  </a:lnTo>
                  <a:lnTo>
                    <a:pt x="25251" y="333501"/>
                  </a:lnTo>
                  <a:lnTo>
                    <a:pt x="25759" y="328040"/>
                  </a:lnTo>
                  <a:lnTo>
                    <a:pt x="31934" y="276574"/>
                  </a:lnTo>
                  <a:lnTo>
                    <a:pt x="41707" y="215058"/>
                  </a:lnTo>
                  <a:lnTo>
                    <a:pt x="54161" y="154398"/>
                  </a:lnTo>
                  <a:lnTo>
                    <a:pt x="68968" y="94206"/>
                  </a:lnTo>
                  <a:lnTo>
                    <a:pt x="86411" y="34889"/>
                  </a:lnTo>
                  <a:lnTo>
                    <a:pt x="95990" y="5587"/>
                  </a:lnTo>
                  <a:lnTo>
                    <a:pt x="97985" y="0"/>
                  </a:lnTo>
                  <a:close/>
                </a:path>
                <a:path w="860425" h="657225">
                  <a:moveTo>
                    <a:pt x="860280" y="0"/>
                  </a:moveTo>
                  <a:lnTo>
                    <a:pt x="848144" y="0"/>
                  </a:lnTo>
                  <a:lnTo>
                    <a:pt x="839067" y="41020"/>
                  </a:lnTo>
                  <a:lnTo>
                    <a:pt x="818874" y="128269"/>
                  </a:lnTo>
                  <a:lnTo>
                    <a:pt x="808749" y="171682"/>
                  </a:lnTo>
                  <a:lnTo>
                    <a:pt x="798298" y="215322"/>
                  </a:lnTo>
                  <a:lnTo>
                    <a:pt x="787691" y="258411"/>
                  </a:lnTo>
                  <a:lnTo>
                    <a:pt x="776710" y="301751"/>
                  </a:lnTo>
                  <a:lnTo>
                    <a:pt x="765929" y="345120"/>
                  </a:lnTo>
                  <a:lnTo>
                    <a:pt x="754673" y="389810"/>
                  </a:lnTo>
                  <a:lnTo>
                    <a:pt x="743938" y="431571"/>
                  </a:lnTo>
                  <a:lnTo>
                    <a:pt x="732514" y="474725"/>
                  </a:lnTo>
                  <a:lnTo>
                    <a:pt x="709400" y="560958"/>
                  </a:lnTo>
                  <a:lnTo>
                    <a:pt x="703861" y="580766"/>
                  </a:lnTo>
                  <a:lnTo>
                    <a:pt x="693023" y="620287"/>
                  </a:lnTo>
                  <a:lnTo>
                    <a:pt x="687556" y="639952"/>
                  </a:lnTo>
                  <a:lnTo>
                    <a:pt x="702148" y="639952"/>
                  </a:lnTo>
                  <a:lnTo>
                    <a:pt x="704476" y="628897"/>
                  </a:lnTo>
                  <a:lnTo>
                    <a:pt x="709257" y="607107"/>
                  </a:lnTo>
                  <a:lnTo>
                    <a:pt x="714109" y="585293"/>
                  </a:lnTo>
                  <a:lnTo>
                    <a:pt x="718925" y="563371"/>
                  </a:lnTo>
                  <a:lnTo>
                    <a:pt x="749861" y="431375"/>
                  </a:lnTo>
                  <a:lnTo>
                    <a:pt x="760207" y="388010"/>
                  </a:lnTo>
                  <a:lnTo>
                    <a:pt x="770606" y="344874"/>
                  </a:lnTo>
                  <a:lnTo>
                    <a:pt x="780774" y="302894"/>
                  </a:lnTo>
                  <a:lnTo>
                    <a:pt x="791662" y="259470"/>
                  </a:lnTo>
                  <a:lnTo>
                    <a:pt x="802927" y="215058"/>
                  </a:lnTo>
                  <a:lnTo>
                    <a:pt x="813724" y="173003"/>
                  </a:lnTo>
                  <a:lnTo>
                    <a:pt x="824970" y="129793"/>
                  </a:lnTo>
                  <a:lnTo>
                    <a:pt x="848084" y="43560"/>
                  </a:lnTo>
                  <a:lnTo>
                    <a:pt x="854178" y="21963"/>
                  </a:lnTo>
                  <a:lnTo>
                    <a:pt x="860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82939" y="426737"/>
              <a:ext cx="861059" cy="1107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910839" y="2423159"/>
            <a:ext cx="3794760" cy="1578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36525"/>
            <a:ext cx="6748476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pc="-130" dirty="0" err="1"/>
              <a:t>Evangelização</a:t>
            </a:r>
            <a:r>
              <a:rPr spc="-130" dirty="0"/>
              <a:t> </a:t>
            </a:r>
            <a:r>
              <a:rPr spc="-390" dirty="0" smtClean="0"/>
              <a:t>e</a:t>
            </a:r>
            <a:r>
              <a:rPr lang="pt-BR" spc="-390" dirty="0" smtClean="0"/>
              <a:t> </a:t>
            </a:r>
            <a:r>
              <a:rPr spc="-630" dirty="0" smtClean="0"/>
              <a:t> </a:t>
            </a:r>
            <a:r>
              <a:rPr spc="-75" dirty="0"/>
              <a:t>Diálogo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164" y="1126312"/>
            <a:ext cx="7887334" cy="33743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23215" marR="382905" indent="-311150">
              <a:lnSpc>
                <a:spcPts val="3679"/>
              </a:lnSpc>
              <a:spcBef>
                <a:spcPts val="75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10" dirty="0">
                <a:latin typeface="Trebuchet MS"/>
                <a:cs typeface="Trebuchet MS"/>
              </a:rPr>
              <a:t>Novas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formas</a:t>
            </a:r>
            <a:r>
              <a:rPr sz="3600" spc="-32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de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ralação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embasadas  </a:t>
            </a:r>
            <a:r>
              <a:rPr sz="3600" spc="-10" dirty="0">
                <a:latin typeface="Trebuchet MS"/>
                <a:cs typeface="Trebuchet MS"/>
              </a:rPr>
              <a:t>no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amor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30" dirty="0">
                <a:latin typeface="Trebuchet MS"/>
                <a:cs typeface="Trebuchet MS"/>
              </a:rPr>
              <a:t>geram</a:t>
            </a:r>
            <a:r>
              <a:rPr sz="3600" spc="-300" dirty="0">
                <a:latin typeface="Trebuchet MS"/>
                <a:cs typeface="Trebuchet MS"/>
              </a:rPr>
              <a:t> </a:t>
            </a:r>
            <a:r>
              <a:rPr sz="3600" spc="30" dirty="0">
                <a:latin typeface="Trebuchet MS"/>
                <a:cs typeface="Trebuchet MS"/>
              </a:rPr>
              <a:t>um</a:t>
            </a:r>
            <a:r>
              <a:rPr sz="3600" spc="-305" dirty="0">
                <a:latin typeface="Trebuchet MS"/>
                <a:cs typeface="Trebuchet MS"/>
              </a:rPr>
              <a:t> </a:t>
            </a:r>
            <a:r>
              <a:rPr sz="3600" spc="5" dirty="0">
                <a:latin typeface="Trebuchet MS"/>
                <a:cs typeface="Trebuchet MS"/>
              </a:rPr>
              <a:t>mundo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novo.</a:t>
            </a:r>
            <a:endParaRPr sz="3600">
              <a:latin typeface="Trebuchet MS"/>
              <a:cs typeface="Trebuchet MS"/>
            </a:endParaRPr>
          </a:p>
          <a:p>
            <a:pPr marL="317500" marR="5080" indent="-304800">
              <a:lnSpc>
                <a:spcPts val="3679"/>
              </a:lnSpc>
              <a:spcBef>
                <a:spcPts val="366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185" dirty="0">
                <a:latin typeface="Trebuchet MS"/>
                <a:cs typeface="Trebuchet MS"/>
              </a:rPr>
              <a:t>O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40" dirty="0">
                <a:latin typeface="Trebuchet MS"/>
                <a:cs typeface="Trebuchet MS"/>
              </a:rPr>
              <a:t>Amor</a:t>
            </a:r>
            <a:r>
              <a:rPr sz="3600" spc="-315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convoca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a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35" dirty="0">
                <a:latin typeface="Trebuchet MS"/>
                <a:cs typeface="Trebuchet MS"/>
              </a:rPr>
              <a:t>assumir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atitudes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de  </a:t>
            </a:r>
            <a:r>
              <a:rPr sz="3600" spc="-100" dirty="0">
                <a:latin typeface="Trebuchet MS"/>
                <a:cs typeface="Trebuchet MS"/>
              </a:rPr>
              <a:t>compaixão, </a:t>
            </a:r>
            <a:r>
              <a:rPr sz="3600" spc="-80" dirty="0">
                <a:latin typeface="Trebuchet MS"/>
                <a:cs typeface="Trebuchet MS"/>
              </a:rPr>
              <a:t>empatia </a:t>
            </a:r>
            <a:r>
              <a:rPr sz="3600" spc="-250" dirty="0">
                <a:latin typeface="Trebuchet MS"/>
                <a:cs typeface="Trebuchet MS"/>
              </a:rPr>
              <a:t>e</a:t>
            </a:r>
            <a:r>
              <a:rPr sz="3600" spc="-640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convivência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ct val="100000"/>
              </a:lnSpc>
              <a:spcBef>
                <a:spcPts val="300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145" dirty="0">
                <a:latin typeface="Trebuchet MS"/>
                <a:cs typeface="Trebuchet MS"/>
              </a:rPr>
              <a:t>Fé </a:t>
            </a:r>
            <a:r>
              <a:rPr sz="3600" spc="-105" dirty="0">
                <a:latin typeface="Trebuchet MS"/>
                <a:cs typeface="Trebuchet MS"/>
              </a:rPr>
              <a:t>em </a:t>
            </a:r>
            <a:r>
              <a:rPr sz="3600" spc="20" dirty="0">
                <a:latin typeface="Trebuchet MS"/>
                <a:cs typeface="Trebuchet MS"/>
              </a:rPr>
              <a:t>Jesus</a:t>
            </a:r>
            <a:r>
              <a:rPr sz="3600" spc="-695" dirty="0">
                <a:latin typeface="Trebuchet MS"/>
                <a:cs typeface="Trebuchet MS"/>
              </a:rPr>
              <a:t> </a:t>
            </a:r>
            <a:r>
              <a:rPr sz="3600" dirty="0">
                <a:latin typeface="Wingdings"/>
                <a:cs typeface="Wingdings"/>
              </a:rPr>
              <a:t>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Posturas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418" y="701039"/>
            <a:ext cx="5299710" cy="289560"/>
          </a:xfrm>
          <a:custGeom>
            <a:avLst/>
            <a:gdLst/>
            <a:ahLst/>
            <a:cxnLst/>
            <a:rect l="l" t="t" r="r" b="b"/>
            <a:pathLst>
              <a:path w="5299710" h="289559">
                <a:moveTo>
                  <a:pt x="5299646" y="143510"/>
                </a:moveTo>
                <a:lnTo>
                  <a:pt x="5044910" y="123812"/>
                </a:lnTo>
                <a:lnTo>
                  <a:pt x="4594682" y="100888"/>
                </a:lnTo>
                <a:lnTo>
                  <a:pt x="4142968" y="80289"/>
                </a:lnTo>
                <a:lnTo>
                  <a:pt x="3689820" y="62026"/>
                </a:lnTo>
                <a:lnTo>
                  <a:pt x="3235312" y="46101"/>
                </a:lnTo>
                <a:lnTo>
                  <a:pt x="2779522" y="32524"/>
                </a:lnTo>
                <a:lnTo>
                  <a:pt x="2322487" y="21297"/>
                </a:lnTo>
                <a:lnTo>
                  <a:pt x="1864296" y="12420"/>
                </a:lnTo>
                <a:lnTo>
                  <a:pt x="1405013" y="5918"/>
                </a:lnTo>
                <a:lnTo>
                  <a:pt x="944702" y="1778"/>
                </a:lnTo>
                <a:lnTo>
                  <a:pt x="483425" y="0"/>
                </a:lnTo>
                <a:lnTo>
                  <a:pt x="418388" y="6540"/>
                </a:lnTo>
                <a:lnTo>
                  <a:pt x="358381" y="23393"/>
                </a:lnTo>
                <a:lnTo>
                  <a:pt x="325005" y="37884"/>
                </a:lnTo>
                <a:lnTo>
                  <a:pt x="301244" y="39039"/>
                </a:lnTo>
                <a:lnTo>
                  <a:pt x="251612" y="42481"/>
                </a:lnTo>
                <a:lnTo>
                  <a:pt x="204533" y="46926"/>
                </a:lnTo>
                <a:lnTo>
                  <a:pt x="160337" y="52451"/>
                </a:lnTo>
                <a:lnTo>
                  <a:pt x="90208" y="66103"/>
                </a:lnTo>
                <a:lnTo>
                  <a:pt x="35890" y="84175"/>
                </a:lnTo>
                <a:lnTo>
                  <a:pt x="3708" y="104965"/>
                </a:lnTo>
                <a:lnTo>
                  <a:pt x="0" y="126746"/>
                </a:lnTo>
                <a:lnTo>
                  <a:pt x="4203" y="137033"/>
                </a:lnTo>
                <a:lnTo>
                  <a:pt x="51676" y="166408"/>
                </a:lnTo>
                <a:lnTo>
                  <a:pt x="96786" y="177609"/>
                </a:lnTo>
                <a:lnTo>
                  <a:pt x="156133" y="183388"/>
                </a:lnTo>
                <a:lnTo>
                  <a:pt x="163169" y="183553"/>
                </a:lnTo>
                <a:lnTo>
                  <a:pt x="180479" y="184251"/>
                </a:lnTo>
                <a:lnTo>
                  <a:pt x="189992" y="184404"/>
                </a:lnTo>
                <a:lnTo>
                  <a:pt x="198666" y="184721"/>
                </a:lnTo>
                <a:lnTo>
                  <a:pt x="207289" y="184912"/>
                </a:lnTo>
                <a:lnTo>
                  <a:pt x="262140" y="184327"/>
                </a:lnTo>
                <a:lnTo>
                  <a:pt x="333375" y="178993"/>
                </a:lnTo>
                <a:lnTo>
                  <a:pt x="366344" y="174625"/>
                </a:lnTo>
                <a:lnTo>
                  <a:pt x="412153" y="174879"/>
                </a:lnTo>
                <a:lnTo>
                  <a:pt x="461556" y="174625"/>
                </a:lnTo>
                <a:lnTo>
                  <a:pt x="578231" y="173101"/>
                </a:lnTo>
                <a:lnTo>
                  <a:pt x="3855694" y="225577"/>
                </a:lnTo>
                <a:lnTo>
                  <a:pt x="4265676" y="239763"/>
                </a:lnTo>
                <a:lnTo>
                  <a:pt x="4517339" y="253428"/>
                </a:lnTo>
                <a:lnTo>
                  <a:pt x="4715268" y="267716"/>
                </a:lnTo>
                <a:lnTo>
                  <a:pt x="4929784" y="287312"/>
                </a:lnTo>
                <a:lnTo>
                  <a:pt x="4949850" y="288582"/>
                </a:lnTo>
                <a:lnTo>
                  <a:pt x="4969675" y="289318"/>
                </a:lnTo>
                <a:lnTo>
                  <a:pt x="4989195" y="289560"/>
                </a:lnTo>
                <a:lnTo>
                  <a:pt x="5037975" y="288036"/>
                </a:lnTo>
                <a:lnTo>
                  <a:pt x="5083594" y="283730"/>
                </a:lnTo>
                <a:lnTo>
                  <a:pt x="5125275" y="277037"/>
                </a:lnTo>
                <a:lnTo>
                  <a:pt x="5193804" y="258051"/>
                </a:lnTo>
                <a:lnTo>
                  <a:pt x="5237531" y="234238"/>
                </a:lnTo>
                <a:lnTo>
                  <a:pt x="5250408" y="208775"/>
                </a:lnTo>
                <a:lnTo>
                  <a:pt x="5243385" y="196418"/>
                </a:lnTo>
                <a:lnTo>
                  <a:pt x="5234724" y="190525"/>
                </a:lnTo>
                <a:lnTo>
                  <a:pt x="5259946" y="176377"/>
                </a:lnTo>
                <a:lnTo>
                  <a:pt x="5287086" y="157353"/>
                </a:lnTo>
                <a:lnTo>
                  <a:pt x="5299646" y="143510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52730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Evangelização </a:t>
            </a:r>
            <a:r>
              <a:rPr spc="-390" dirty="0"/>
              <a:t>e</a:t>
            </a:r>
            <a:r>
              <a:rPr spc="-630" dirty="0"/>
              <a:t> </a:t>
            </a:r>
            <a:r>
              <a:rPr spc="-75" dirty="0"/>
              <a:t>Diálogo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164" y="1126312"/>
            <a:ext cx="7298055" cy="244157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17500" marR="798195" indent="-304800">
              <a:lnSpc>
                <a:spcPts val="3679"/>
              </a:lnSpc>
              <a:spcBef>
                <a:spcPts val="75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60" dirty="0">
                <a:latin typeface="Trebuchet MS"/>
                <a:cs typeface="Trebuchet MS"/>
              </a:rPr>
              <a:t>Reencontro</a:t>
            </a:r>
            <a:r>
              <a:rPr sz="3600" spc="-340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com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a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vida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de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amor  </a:t>
            </a:r>
            <a:r>
              <a:rPr sz="3600" spc="-15" dirty="0">
                <a:latin typeface="Trebuchet MS"/>
                <a:cs typeface="Trebuchet MS"/>
              </a:rPr>
              <a:t>anunciada </a:t>
            </a:r>
            <a:r>
              <a:rPr sz="3600" spc="-55" dirty="0">
                <a:latin typeface="Trebuchet MS"/>
                <a:cs typeface="Trebuchet MS"/>
              </a:rPr>
              <a:t>por</a:t>
            </a:r>
            <a:r>
              <a:rPr sz="3600" spc="-570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Cristo.</a:t>
            </a:r>
            <a:endParaRPr sz="3600">
              <a:latin typeface="Trebuchet MS"/>
              <a:cs typeface="Trebuchet MS"/>
            </a:endParaRPr>
          </a:p>
          <a:p>
            <a:pPr marL="317500" marR="5080" indent="-304800">
              <a:lnSpc>
                <a:spcPts val="3679"/>
              </a:lnSpc>
              <a:spcBef>
                <a:spcPts val="366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60" dirty="0">
                <a:latin typeface="Trebuchet MS"/>
                <a:cs typeface="Trebuchet MS"/>
              </a:rPr>
              <a:t>Nossa</a:t>
            </a:r>
            <a:r>
              <a:rPr sz="3600" spc="-300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prática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promove</a:t>
            </a:r>
            <a:r>
              <a:rPr sz="3600" spc="-320" dirty="0">
                <a:latin typeface="Trebuchet MS"/>
                <a:cs typeface="Trebuchet MS"/>
              </a:rPr>
              <a:t> </a:t>
            </a:r>
            <a:r>
              <a:rPr sz="3600" spc="-90" dirty="0">
                <a:latin typeface="Trebuchet MS"/>
                <a:cs typeface="Trebuchet MS"/>
              </a:rPr>
              <a:t>o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diálogo</a:t>
            </a:r>
            <a:r>
              <a:rPr sz="3600" spc="-250" dirty="0">
                <a:latin typeface="Trebuchet MS"/>
                <a:cs typeface="Trebuchet MS"/>
              </a:rPr>
              <a:t> </a:t>
            </a:r>
            <a:r>
              <a:rPr sz="3600" spc="-35" dirty="0">
                <a:latin typeface="Trebuchet MS"/>
                <a:cs typeface="Trebuchet MS"/>
              </a:rPr>
              <a:t>ou  </a:t>
            </a:r>
            <a:r>
              <a:rPr sz="3600" spc="-75" dirty="0">
                <a:latin typeface="Trebuchet MS"/>
                <a:cs typeface="Trebuchet MS"/>
              </a:rPr>
              <a:t>potencializa </a:t>
            </a:r>
            <a:r>
              <a:rPr sz="3600" spc="-90" dirty="0">
                <a:latin typeface="Trebuchet MS"/>
                <a:cs typeface="Trebuchet MS"/>
              </a:rPr>
              <a:t>o</a:t>
            </a:r>
            <a:r>
              <a:rPr sz="3600" spc="-459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ódio?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418" y="701039"/>
            <a:ext cx="5299710" cy="289560"/>
          </a:xfrm>
          <a:custGeom>
            <a:avLst/>
            <a:gdLst/>
            <a:ahLst/>
            <a:cxnLst/>
            <a:rect l="l" t="t" r="r" b="b"/>
            <a:pathLst>
              <a:path w="5299710" h="289559">
                <a:moveTo>
                  <a:pt x="5299646" y="143510"/>
                </a:moveTo>
                <a:lnTo>
                  <a:pt x="5044910" y="123812"/>
                </a:lnTo>
                <a:lnTo>
                  <a:pt x="4594682" y="100888"/>
                </a:lnTo>
                <a:lnTo>
                  <a:pt x="4142968" y="80289"/>
                </a:lnTo>
                <a:lnTo>
                  <a:pt x="3689820" y="62026"/>
                </a:lnTo>
                <a:lnTo>
                  <a:pt x="3235312" y="46101"/>
                </a:lnTo>
                <a:lnTo>
                  <a:pt x="2779522" y="32524"/>
                </a:lnTo>
                <a:lnTo>
                  <a:pt x="2322487" y="21297"/>
                </a:lnTo>
                <a:lnTo>
                  <a:pt x="1864296" y="12420"/>
                </a:lnTo>
                <a:lnTo>
                  <a:pt x="1405013" y="5918"/>
                </a:lnTo>
                <a:lnTo>
                  <a:pt x="944702" y="1778"/>
                </a:lnTo>
                <a:lnTo>
                  <a:pt x="483425" y="0"/>
                </a:lnTo>
                <a:lnTo>
                  <a:pt x="418388" y="6540"/>
                </a:lnTo>
                <a:lnTo>
                  <a:pt x="358381" y="23393"/>
                </a:lnTo>
                <a:lnTo>
                  <a:pt x="325005" y="37884"/>
                </a:lnTo>
                <a:lnTo>
                  <a:pt x="301244" y="39039"/>
                </a:lnTo>
                <a:lnTo>
                  <a:pt x="251612" y="42481"/>
                </a:lnTo>
                <a:lnTo>
                  <a:pt x="204533" y="46926"/>
                </a:lnTo>
                <a:lnTo>
                  <a:pt x="160337" y="52451"/>
                </a:lnTo>
                <a:lnTo>
                  <a:pt x="90208" y="66103"/>
                </a:lnTo>
                <a:lnTo>
                  <a:pt x="35890" y="84175"/>
                </a:lnTo>
                <a:lnTo>
                  <a:pt x="3708" y="104965"/>
                </a:lnTo>
                <a:lnTo>
                  <a:pt x="0" y="126746"/>
                </a:lnTo>
                <a:lnTo>
                  <a:pt x="4203" y="137033"/>
                </a:lnTo>
                <a:lnTo>
                  <a:pt x="51676" y="166408"/>
                </a:lnTo>
                <a:lnTo>
                  <a:pt x="96786" y="177609"/>
                </a:lnTo>
                <a:lnTo>
                  <a:pt x="156133" y="183388"/>
                </a:lnTo>
                <a:lnTo>
                  <a:pt x="163169" y="183553"/>
                </a:lnTo>
                <a:lnTo>
                  <a:pt x="180479" y="184251"/>
                </a:lnTo>
                <a:lnTo>
                  <a:pt x="189992" y="184404"/>
                </a:lnTo>
                <a:lnTo>
                  <a:pt x="198666" y="184721"/>
                </a:lnTo>
                <a:lnTo>
                  <a:pt x="207289" y="184912"/>
                </a:lnTo>
                <a:lnTo>
                  <a:pt x="262140" y="184327"/>
                </a:lnTo>
                <a:lnTo>
                  <a:pt x="333375" y="178993"/>
                </a:lnTo>
                <a:lnTo>
                  <a:pt x="366344" y="174625"/>
                </a:lnTo>
                <a:lnTo>
                  <a:pt x="412153" y="174879"/>
                </a:lnTo>
                <a:lnTo>
                  <a:pt x="461556" y="174625"/>
                </a:lnTo>
                <a:lnTo>
                  <a:pt x="578231" y="173101"/>
                </a:lnTo>
                <a:lnTo>
                  <a:pt x="3855694" y="225577"/>
                </a:lnTo>
                <a:lnTo>
                  <a:pt x="4265676" y="239763"/>
                </a:lnTo>
                <a:lnTo>
                  <a:pt x="4517339" y="253428"/>
                </a:lnTo>
                <a:lnTo>
                  <a:pt x="4715268" y="267716"/>
                </a:lnTo>
                <a:lnTo>
                  <a:pt x="4929784" y="287312"/>
                </a:lnTo>
                <a:lnTo>
                  <a:pt x="4949850" y="288582"/>
                </a:lnTo>
                <a:lnTo>
                  <a:pt x="4969675" y="289318"/>
                </a:lnTo>
                <a:lnTo>
                  <a:pt x="4989195" y="289560"/>
                </a:lnTo>
                <a:lnTo>
                  <a:pt x="5037975" y="288036"/>
                </a:lnTo>
                <a:lnTo>
                  <a:pt x="5083594" y="283730"/>
                </a:lnTo>
                <a:lnTo>
                  <a:pt x="5125275" y="277037"/>
                </a:lnTo>
                <a:lnTo>
                  <a:pt x="5193804" y="258051"/>
                </a:lnTo>
                <a:lnTo>
                  <a:pt x="5237531" y="234238"/>
                </a:lnTo>
                <a:lnTo>
                  <a:pt x="5250408" y="208775"/>
                </a:lnTo>
                <a:lnTo>
                  <a:pt x="5243385" y="196418"/>
                </a:lnTo>
                <a:lnTo>
                  <a:pt x="5234724" y="190525"/>
                </a:lnTo>
                <a:lnTo>
                  <a:pt x="5259946" y="176377"/>
                </a:lnTo>
                <a:lnTo>
                  <a:pt x="5287086" y="157353"/>
                </a:lnTo>
                <a:lnTo>
                  <a:pt x="5299646" y="143510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2857"/>
            <a:ext cx="9144000" cy="5142230"/>
            <a:chOff x="0" y="2857"/>
            <a:chExt cx="9144000" cy="5142230"/>
          </a:xfrm>
        </p:grpSpPr>
        <p:sp>
          <p:nvSpPr>
            <p:cNvPr id="20" name="object 20"/>
            <p:cNvSpPr/>
            <p:nvPr/>
          </p:nvSpPr>
          <p:spPr>
            <a:xfrm>
              <a:off x="416051" y="7619"/>
              <a:ext cx="0" cy="5130165"/>
            </a:xfrm>
            <a:custGeom>
              <a:avLst/>
              <a:gdLst/>
              <a:ahLst/>
              <a:cxnLst/>
              <a:rect l="l" t="t" r="r" b="b"/>
              <a:pathLst>
                <a:path h="5130165">
                  <a:moveTo>
                    <a:pt x="0" y="0"/>
                  </a:moveTo>
                  <a:lnTo>
                    <a:pt x="0" y="5129783"/>
                  </a:lnTo>
                </a:path>
              </a:pathLst>
            </a:custGeom>
            <a:ln w="914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36447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144"/>
                  </a:lnTo>
                  <a:lnTo>
                    <a:pt x="9143999" y="9144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010911"/>
              <a:ext cx="9144000" cy="134620"/>
            </a:xfrm>
            <a:custGeom>
              <a:avLst/>
              <a:gdLst/>
              <a:ahLst/>
              <a:cxnLst/>
              <a:rect l="l" t="t" r="r" b="b"/>
              <a:pathLst>
                <a:path w="9144000" h="134620">
                  <a:moveTo>
                    <a:pt x="9143999" y="0"/>
                  </a:moveTo>
                  <a:lnTo>
                    <a:pt x="0" y="0"/>
                  </a:lnTo>
                  <a:lnTo>
                    <a:pt x="0" y="134110"/>
                  </a:lnTo>
                  <a:lnTo>
                    <a:pt x="9143999" y="13411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6676" y="4063"/>
              <a:ext cx="2927604" cy="2613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69849" y="603021"/>
            <a:ext cx="48672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-25" dirty="0"/>
              <a:t>R</a:t>
            </a:r>
            <a:r>
              <a:rPr sz="6000" spc="-375" dirty="0"/>
              <a:t>e</a:t>
            </a:r>
            <a:r>
              <a:rPr sz="6000" spc="-350" dirty="0"/>
              <a:t>d</a:t>
            </a:r>
            <a:r>
              <a:rPr sz="6000" spc="-250" dirty="0"/>
              <a:t>es</a:t>
            </a:r>
            <a:r>
              <a:rPr sz="6000" spc="-240" dirty="0"/>
              <a:t>c</a:t>
            </a:r>
            <a:r>
              <a:rPr sz="6000" spc="-254" dirty="0"/>
              <a:t>obrindo</a:t>
            </a:r>
            <a:endParaRPr sz="6000"/>
          </a:p>
        </p:txBody>
      </p:sp>
      <p:sp>
        <p:nvSpPr>
          <p:cNvPr id="25" name="object 25"/>
          <p:cNvSpPr txBox="1"/>
          <p:nvPr/>
        </p:nvSpPr>
        <p:spPr>
          <a:xfrm>
            <a:off x="1181506" y="1518056"/>
            <a:ext cx="304736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5"/>
              </a:spcBef>
            </a:pPr>
            <a:r>
              <a:rPr sz="6000" b="1" spc="-95" dirty="0">
                <a:solidFill>
                  <a:srgbClr val="1C4586"/>
                </a:solidFill>
                <a:latin typeface="Trebuchet MS"/>
                <a:cs typeface="Trebuchet MS"/>
              </a:rPr>
              <a:t>Cristo</a:t>
            </a:r>
            <a:r>
              <a:rPr sz="6000" b="1" spc="-56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6000" b="1" spc="-240" dirty="0">
                <a:solidFill>
                  <a:srgbClr val="1C4586"/>
                </a:solidFill>
                <a:latin typeface="Trebuchet MS"/>
                <a:cs typeface="Trebuchet MS"/>
              </a:rPr>
              <a:t>no  </a:t>
            </a:r>
            <a:r>
              <a:rPr sz="6000" b="1" spc="-160" dirty="0">
                <a:solidFill>
                  <a:srgbClr val="1C4586"/>
                </a:solidFill>
                <a:latin typeface="Trebuchet MS"/>
                <a:cs typeface="Trebuchet MS"/>
              </a:rPr>
              <a:t>c</a:t>
            </a:r>
            <a:r>
              <a:rPr sz="6000" b="1" spc="-14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100" dirty="0">
                <a:solidFill>
                  <a:srgbClr val="1C4586"/>
                </a:solidFill>
                <a:latin typeface="Trebuchet MS"/>
                <a:cs typeface="Trebuchet MS"/>
              </a:rPr>
              <a:t>m</a:t>
            </a:r>
            <a:r>
              <a:rPr sz="6000" b="1" spc="-240" dirty="0">
                <a:solidFill>
                  <a:srgbClr val="1C4586"/>
                </a:solidFill>
                <a:latin typeface="Trebuchet MS"/>
                <a:cs typeface="Trebuchet MS"/>
              </a:rPr>
              <a:t>in</a:t>
            </a:r>
            <a:r>
              <a:rPr sz="6000" b="1" spc="-220" dirty="0">
                <a:solidFill>
                  <a:srgbClr val="1C4586"/>
                </a:solidFill>
                <a:latin typeface="Trebuchet MS"/>
                <a:cs typeface="Trebuchet MS"/>
              </a:rPr>
              <a:t>h</a:t>
            </a:r>
            <a:r>
              <a:rPr sz="6000" b="1" spc="-310" dirty="0">
                <a:solidFill>
                  <a:srgbClr val="1C4586"/>
                </a:solidFill>
                <a:latin typeface="Trebuchet MS"/>
                <a:cs typeface="Trebuchet MS"/>
              </a:rPr>
              <a:t>o</a:t>
            </a:r>
            <a:r>
              <a:rPr sz="6000" b="1" spc="-735" dirty="0">
                <a:solidFill>
                  <a:srgbClr val="1C4586"/>
                </a:solidFill>
                <a:latin typeface="Trebuchet MS"/>
                <a:cs typeface="Trebuchet MS"/>
              </a:rPr>
              <a:t>: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4474" y="3962501"/>
            <a:ext cx="7802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latin typeface="Times New Roman"/>
                <a:cs typeface="Times New Roman"/>
              </a:rPr>
              <a:t>“</a:t>
            </a:r>
            <a:r>
              <a:rPr sz="3600" spc="80" dirty="0">
                <a:latin typeface="Trebuchet MS"/>
                <a:cs typeface="Trebuchet MS"/>
              </a:rPr>
              <a:t>A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paz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do</a:t>
            </a:r>
            <a:r>
              <a:rPr sz="3600" spc="-270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ressuscitado</a:t>
            </a:r>
            <a:r>
              <a:rPr sz="3600" spc="-310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que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3600" spc="45" dirty="0">
                <a:latin typeface="Trebuchet MS"/>
                <a:cs typeface="Trebuchet MS"/>
              </a:rPr>
              <a:t>nos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une</a:t>
            </a:r>
            <a:r>
              <a:rPr sz="3600" spc="500" dirty="0">
                <a:latin typeface="Trebuchet MS"/>
                <a:cs typeface="Trebuchet MS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…”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14564" y="2353055"/>
            <a:ext cx="3298825" cy="201295"/>
          </a:xfrm>
          <a:custGeom>
            <a:avLst/>
            <a:gdLst/>
            <a:ahLst/>
            <a:cxnLst/>
            <a:rect l="l" t="t" r="r" b="b"/>
            <a:pathLst>
              <a:path w="3298825" h="201294">
                <a:moveTo>
                  <a:pt x="3298380" y="94996"/>
                </a:moveTo>
                <a:lnTo>
                  <a:pt x="3098012" y="82854"/>
                </a:lnTo>
                <a:lnTo>
                  <a:pt x="2846870" y="68846"/>
                </a:lnTo>
                <a:lnTo>
                  <a:pt x="2594991" y="56108"/>
                </a:lnTo>
                <a:lnTo>
                  <a:pt x="2342388" y="44678"/>
                </a:lnTo>
                <a:lnTo>
                  <a:pt x="2089111" y="34544"/>
                </a:lnTo>
                <a:lnTo>
                  <a:pt x="1835175" y="25692"/>
                </a:lnTo>
                <a:lnTo>
                  <a:pt x="1580603" y="18148"/>
                </a:lnTo>
                <a:lnTo>
                  <a:pt x="1325448" y="11912"/>
                </a:lnTo>
                <a:lnTo>
                  <a:pt x="1069721" y="6972"/>
                </a:lnTo>
                <a:lnTo>
                  <a:pt x="813447" y="3340"/>
                </a:lnTo>
                <a:lnTo>
                  <a:pt x="556666" y="1016"/>
                </a:lnTo>
                <a:lnTo>
                  <a:pt x="299402" y="0"/>
                </a:lnTo>
                <a:lnTo>
                  <a:pt x="230454" y="12750"/>
                </a:lnTo>
                <a:lnTo>
                  <a:pt x="200647" y="27495"/>
                </a:lnTo>
                <a:lnTo>
                  <a:pt x="149288" y="31305"/>
                </a:lnTo>
                <a:lnTo>
                  <a:pt x="99885" y="37465"/>
                </a:lnTo>
                <a:lnTo>
                  <a:pt x="56197" y="46863"/>
                </a:lnTo>
                <a:lnTo>
                  <a:pt x="2298" y="73748"/>
                </a:lnTo>
                <a:lnTo>
                  <a:pt x="0" y="88773"/>
                </a:lnTo>
                <a:lnTo>
                  <a:pt x="2616" y="95885"/>
                </a:lnTo>
                <a:lnTo>
                  <a:pt x="12966" y="106273"/>
                </a:lnTo>
                <a:lnTo>
                  <a:pt x="32207" y="116128"/>
                </a:lnTo>
                <a:lnTo>
                  <a:pt x="60337" y="123875"/>
                </a:lnTo>
                <a:lnTo>
                  <a:pt x="97345" y="127889"/>
                </a:lnTo>
                <a:lnTo>
                  <a:pt x="102552" y="127889"/>
                </a:lnTo>
                <a:lnTo>
                  <a:pt x="110426" y="128524"/>
                </a:lnTo>
                <a:lnTo>
                  <a:pt x="118452" y="128536"/>
                </a:lnTo>
                <a:lnTo>
                  <a:pt x="125666" y="128905"/>
                </a:lnTo>
                <a:lnTo>
                  <a:pt x="132778" y="129032"/>
                </a:lnTo>
                <a:lnTo>
                  <a:pt x="139763" y="129032"/>
                </a:lnTo>
                <a:lnTo>
                  <a:pt x="163385" y="128524"/>
                </a:lnTo>
                <a:lnTo>
                  <a:pt x="186067" y="127088"/>
                </a:lnTo>
                <a:lnTo>
                  <a:pt x="207746" y="124802"/>
                </a:lnTo>
                <a:lnTo>
                  <a:pt x="228282" y="121793"/>
                </a:lnTo>
                <a:lnTo>
                  <a:pt x="256857" y="122047"/>
                </a:lnTo>
                <a:lnTo>
                  <a:pt x="294614" y="121793"/>
                </a:lnTo>
                <a:lnTo>
                  <a:pt x="360362" y="120777"/>
                </a:lnTo>
                <a:lnTo>
                  <a:pt x="798156" y="128536"/>
                </a:lnTo>
                <a:lnTo>
                  <a:pt x="2370505" y="156133"/>
                </a:lnTo>
                <a:lnTo>
                  <a:pt x="2622029" y="165049"/>
                </a:lnTo>
                <a:lnTo>
                  <a:pt x="2770530" y="173240"/>
                </a:lnTo>
                <a:lnTo>
                  <a:pt x="2868180" y="180200"/>
                </a:lnTo>
                <a:lnTo>
                  <a:pt x="2964548" y="188518"/>
                </a:lnTo>
                <a:lnTo>
                  <a:pt x="3059493" y="198374"/>
                </a:lnTo>
                <a:lnTo>
                  <a:pt x="3072104" y="199618"/>
                </a:lnTo>
                <a:lnTo>
                  <a:pt x="3084588" y="200494"/>
                </a:lnTo>
                <a:lnTo>
                  <a:pt x="3096907" y="201002"/>
                </a:lnTo>
                <a:lnTo>
                  <a:pt x="3109023" y="201168"/>
                </a:lnTo>
                <a:lnTo>
                  <a:pt x="3155492" y="198691"/>
                </a:lnTo>
                <a:lnTo>
                  <a:pt x="3196552" y="191909"/>
                </a:lnTo>
                <a:lnTo>
                  <a:pt x="3255289" y="169608"/>
                </a:lnTo>
                <a:lnTo>
                  <a:pt x="3271050" y="142494"/>
                </a:lnTo>
                <a:lnTo>
                  <a:pt x="3260267" y="131622"/>
                </a:lnTo>
                <a:lnTo>
                  <a:pt x="3272625" y="124663"/>
                </a:lnTo>
                <a:lnTo>
                  <a:pt x="3298164" y="104292"/>
                </a:lnTo>
                <a:lnTo>
                  <a:pt x="3298380" y="94996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400802" y="2726804"/>
            <a:ext cx="3342004" cy="1485900"/>
            <a:chOff x="5400802" y="2726804"/>
            <a:chExt cx="3342004" cy="1485900"/>
          </a:xfrm>
        </p:grpSpPr>
        <p:sp>
          <p:nvSpPr>
            <p:cNvPr id="29" name="object 29"/>
            <p:cNvSpPr/>
            <p:nvPr/>
          </p:nvSpPr>
          <p:spPr>
            <a:xfrm>
              <a:off x="5592445" y="2855033"/>
              <a:ext cx="1069340" cy="533400"/>
            </a:xfrm>
            <a:custGeom>
              <a:avLst/>
              <a:gdLst/>
              <a:ahLst/>
              <a:cxnLst/>
              <a:rect l="l" t="t" r="r" b="b"/>
              <a:pathLst>
                <a:path w="1069340" h="533400">
                  <a:moveTo>
                    <a:pt x="31077" y="0"/>
                  </a:moveTo>
                  <a:lnTo>
                    <a:pt x="1396" y="29771"/>
                  </a:lnTo>
                  <a:lnTo>
                    <a:pt x="0" y="41582"/>
                  </a:lnTo>
                  <a:lnTo>
                    <a:pt x="4976" y="51353"/>
                  </a:lnTo>
                  <a:lnTo>
                    <a:pt x="44195" y="75999"/>
                  </a:lnTo>
                  <a:lnTo>
                    <a:pt x="84105" y="84873"/>
                  </a:lnTo>
                  <a:lnTo>
                    <a:pt x="90511" y="84220"/>
                  </a:lnTo>
                  <a:lnTo>
                    <a:pt x="111849" y="50538"/>
                  </a:lnTo>
                  <a:lnTo>
                    <a:pt x="105965" y="35724"/>
                  </a:lnTo>
                  <a:lnTo>
                    <a:pt x="69468" y="8943"/>
                  </a:lnTo>
                  <a:lnTo>
                    <a:pt x="31077" y="0"/>
                  </a:lnTo>
                  <a:close/>
                </a:path>
                <a:path w="1069340" h="533400">
                  <a:moveTo>
                    <a:pt x="1061338" y="374322"/>
                  </a:moveTo>
                  <a:lnTo>
                    <a:pt x="1060069" y="374322"/>
                  </a:lnTo>
                  <a:lnTo>
                    <a:pt x="1054076" y="376045"/>
                  </a:lnTo>
                  <a:lnTo>
                    <a:pt x="1032146" y="410368"/>
                  </a:lnTo>
                  <a:lnTo>
                    <a:pt x="1017270" y="447855"/>
                  </a:lnTo>
                  <a:lnTo>
                    <a:pt x="1015491" y="452173"/>
                  </a:lnTo>
                  <a:lnTo>
                    <a:pt x="1000629" y="489416"/>
                  </a:lnTo>
                  <a:lnTo>
                    <a:pt x="994826" y="525611"/>
                  </a:lnTo>
                  <a:lnTo>
                    <a:pt x="1000378" y="532564"/>
                  </a:lnTo>
                  <a:lnTo>
                    <a:pt x="1000886" y="532691"/>
                  </a:lnTo>
                  <a:lnTo>
                    <a:pt x="1001268" y="532818"/>
                  </a:lnTo>
                  <a:lnTo>
                    <a:pt x="1029029" y="499048"/>
                  </a:lnTo>
                  <a:lnTo>
                    <a:pt x="1039622" y="470588"/>
                  </a:lnTo>
                  <a:lnTo>
                    <a:pt x="1041273" y="466778"/>
                  </a:lnTo>
                  <a:lnTo>
                    <a:pt x="1042924" y="462587"/>
                  </a:lnTo>
                  <a:lnTo>
                    <a:pt x="1044194" y="458269"/>
                  </a:lnTo>
                  <a:lnTo>
                    <a:pt x="1049712" y="446603"/>
                  </a:lnTo>
                  <a:lnTo>
                    <a:pt x="1067454" y="398077"/>
                  </a:lnTo>
                  <a:lnTo>
                    <a:pt x="1069022" y="385895"/>
                  </a:lnTo>
                  <a:lnTo>
                    <a:pt x="1067161" y="378023"/>
                  </a:lnTo>
                  <a:lnTo>
                    <a:pt x="1061847" y="374449"/>
                  </a:lnTo>
                  <a:lnTo>
                    <a:pt x="1061338" y="374322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21452" y="2775584"/>
              <a:ext cx="3218180" cy="1334135"/>
            </a:xfrm>
            <a:custGeom>
              <a:avLst/>
              <a:gdLst/>
              <a:ahLst/>
              <a:cxnLst/>
              <a:rect l="l" t="t" r="r" b="b"/>
              <a:pathLst>
                <a:path w="3218179" h="1334135">
                  <a:moveTo>
                    <a:pt x="1169941" y="457200"/>
                  </a:moveTo>
                  <a:lnTo>
                    <a:pt x="1131570" y="457200"/>
                  </a:lnTo>
                  <a:lnTo>
                    <a:pt x="1133221" y="457453"/>
                  </a:lnTo>
                  <a:lnTo>
                    <a:pt x="1136050" y="461081"/>
                  </a:lnTo>
                  <a:lnTo>
                    <a:pt x="1126730" y="503108"/>
                  </a:lnTo>
                  <a:lnTo>
                    <a:pt x="1112139" y="536701"/>
                  </a:lnTo>
                  <a:lnTo>
                    <a:pt x="1110361" y="540893"/>
                  </a:lnTo>
                  <a:lnTo>
                    <a:pt x="1109218" y="544830"/>
                  </a:lnTo>
                  <a:lnTo>
                    <a:pt x="1107186" y="548513"/>
                  </a:lnTo>
                  <a:lnTo>
                    <a:pt x="1105789" y="551941"/>
                  </a:lnTo>
                  <a:lnTo>
                    <a:pt x="1130934" y="561086"/>
                  </a:lnTo>
                  <a:lnTo>
                    <a:pt x="1169941" y="457200"/>
                  </a:lnTo>
                  <a:close/>
                </a:path>
                <a:path w="3218179" h="1334135">
                  <a:moveTo>
                    <a:pt x="50673" y="0"/>
                  </a:moveTo>
                  <a:lnTo>
                    <a:pt x="0" y="133476"/>
                  </a:lnTo>
                  <a:lnTo>
                    <a:pt x="1084579" y="543687"/>
                  </a:lnTo>
                  <a:lnTo>
                    <a:pt x="1089532" y="533019"/>
                  </a:lnTo>
                  <a:lnTo>
                    <a:pt x="1091692" y="528827"/>
                  </a:lnTo>
                  <a:lnTo>
                    <a:pt x="1106747" y="489983"/>
                  </a:lnTo>
                  <a:lnTo>
                    <a:pt x="1130807" y="457453"/>
                  </a:lnTo>
                  <a:lnTo>
                    <a:pt x="1131570" y="457200"/>
                  </a:lnTo>
                  <a:lnTo>
                    <a:pt x="1169941" y="457200"/>
                  </a:lnTo>
                  <a:lnTo>
                    <a:pt x="1181100" y="427481"/>
                  </a:lnTo>
                  <a:lnTo>
                    <a:pt x="476640" y="161083"/>
                  </a:lnTo>
                  <a:lnTo>
                    <a:pt x="154686" y="161083"/>
                  </a:lnTo>
                  <a:lnTo>
                    <a:pt x="147824" y="160807"/>
                  </a:lnTo>
                  <a:lnTo>
                    <a:pt x="100087" y="145188"/>
                  </a:lnTo>
                  <a:lnTo>
                    <a:pt x="74549" y="121793"/>
                  </a:lnTo>
                  <a:lnTo>
                    <a:pt x="76708" y="104266"/>
                  </a:lnTo>
                  <a:lnTo>
                    <a:pt x="76962" y="103505"/>
                  </a:lnTo>
                  <a:lnTo>
                    <a:pt x="83048" y="92698"/>
                  </a:lnTo>
                  <a:lnTo>
                    <a:pt x="91646" y="85820"/>
                  </a:lnTo>
                  <a:lnTo>
                    <a:pt x="102840" y="82895"/>
                  </a:lnTo>
                  <a:lnTo>
                    <a:pt x="269880" y="82895"/>
                  </a:lnTo>
                  <a:lnTo>
                    <a:pt x="50673" y="0"/>
                  </a:lnTo>
                  <a:close/>
                </a:path>
                <a:path w="3218179" h="1334135">
                  <a:moveTo>
                    <a:pt x="269880" y="82895"/>
                  </a:moveTo>
                  <a:lnTo>
                    <a:pt x="102840" y="82895"/>
                  </a:lnTo>
                  <a:lnTo>
                    <a:pt x="116712" y="83946"/>
                  </a:lnTo>
                  <a:lnTo>
                    <a:pt x="121285" y="84836"/>
                  </a:lnTo>
                  <a:lnTo>
                    <a:pt x="126111" y="86232"/>
                  </a:lnTo>
                  <a:lnTo>
                    <a:pt x="131445" y="88264"/>
                  </a:lnTo>
                  <a:lnTo>
                    <a:pt x="133603" y="89534"/>
                  </a:lnTo>
                  <a:lnTo>
                    <a:pt x="136398" y="90424"/>
                  </a:lnTo>
                  <a:lnTo>
                    <a:pt x="138937" y="91820"/>
                  </a:lnTo>
                  <a:lnTo>
                    <a:pt x="160184" y="103737"/>
                  </a:lnTo>
                  <a:lnTo>
                    <a:pt x="173656" y="116474"/>
                  </a:lnTo>
                  <a:lnTo>
                    <a:pt x="179389" y="130093"/>
                  </a:lnTo>
                  <a:lnTo>
                    <a:pt x="177419" y="144652"/>
                  </a:lnTo>
                  <a:lnTo>
                    <a:pt x="154686" y="161083"/>
                  </a:lnTo>
                  <a:lnTo>
                    <a:pt x="476640" y="161083"/>
                  </a:lnTo>
                  <a:lnTo>
                    <a:pt x="269880" y="82895"/>
                  </a:lnTo>
                  <a:close/>
                </a:path>
                <a:path w="3218179" h="1334135">
                  <a:moveTo>
                    <a:pt x="1239774" y="466597"/>
                  </a:moveTo>
                  <a:lnTo>
                    <a:pt x="1194562" y="585469"/>
                  </a:lnTo>
                  <a:lnTo>
                    <a:pt x="3172459" y="1333779"/>
                  </a:lnTo>
                  <a:lnTo>
                    <a:pt x="3217672" y="1214932"/>
                  </a:lnTo>
                  <a:lnTo>
                    <a:pt x="1239774" y="466597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39156" y="2752089"/>
              <a:ext cx="330835" cy="154940"/>
            </a:xfrm>
            <a:custGeom>
              <a:avLst/>
              <a:gdLst/>
              <a:ahLst/>
              <a:cxnLst/>
              <a:rect l="l" t="t" r="r" b="b"/>
              <a:pathLst>
                <a:path w="330835" h="154939">
                  <a:moveTo>
                    <a:pt x="194183" y="24383"/>
                  </a:moveTo>
                  <a:lnTo>
                    <a:pt x="187579" y="24383"/>
                  </a:lnTo>
                  <a:lnTo>
                    <a:pt x="180975" y="25907"/>
                  </a:lnTo>
                  <a:lnTo>
                    <a:pt x="174371" y="30098"/>
                  </a:lnTo>
                  <a:lnTo>
                    <a:pt x="169799" y="32003"/>
                  </a:lnTo>
                  <a:lnTo>
                    <a:pt x="165862" y="34925"/>
                  </a:lnTo>
                  <a:lnTo>
                    <a:pt x="162687" y="38481"/>
                  </a:lnTo>
                  <a:lnTo>
                    <a:pt x="330581" y="102107"/>
                  </a:lnTo>
                  <a:lnTo>
                    <a:pt x="330708" y="97154"/>
                  </a:lnTo>
                  <a:lnTo>
                    <a:pt x="329565" y="92456"/>
                  </a:lnTo>
                  <a:lnTo>
                    <a:pt x="327660" y="87883"/>
                  </a:lnTo>
                  <a:lnTo>
                    <a:pt x="325247" y="80771"/>
                  </a:lnTo>
                  <a:lnTo>
                    <a:pt x="291338" y="57403"/>
                  </a:lnTo>
                  <a:lnTo>
                    <a:pt x="221869" y="31114"/>
                  </a:lnTo>
                  <a:lnTo>
                    <a:pt x="196723" y="24510"/>
                  </a:lnTo>
                  <a:lnTo>
                    <a:pt x="194183" y="24383"/>
                  </a:lnTo>
                  <a:close/>
                </a:path>
                <a:path w="330835" h="154939">
                  <a:moveTo>
                    <a:pt x="61214" y="0"/>
                  </a:moveTo>
                  <a:lnTo>
                    <a:pt x="43148" y="30003"/>
                  </a:lnTo>
                  <a:lnTo>
                    <a:pt x="26892" y="60293"/>
                  </a:lnTo>
                  <a:lnTo>
                    <a:pt x="12493" y="91011"/>
                  </a:lnTo>
                  <a:lnTo>
                    <a:pt x="0" y="122300"/>
                  </a:lnTo>
                  <a:lnTo>
                    <a:pt x="86868" y="154939"/>
                  </a:lnTo>
                  <a:lnTo>
                    <a:pt x="134874" y="27939"/>
                  </a:lnTo>
                  <a:lnTo>
                    <a:pt x="61214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61025" y="2732531"/>
              <a:ext cx="843280" cy="337820"/>
            </a:xfrm>
            <a:custGeom>
              <a:avLst/>
              <a:gdLst/>
              <a:ahLst/>
              <a:cxnLst/>
              <a:rect l="l" t="t" r="r" b="b"/>
              <a:pathLst>
                <a:path w="843279" h="337819">
                  <a:moveTo>
                    <a:pt x="106839" y="42799"/>
                  </a:moveTo>
                  <a:lnTo>
                    <a:pt x="72898" y="42799"/>
                  </a:lnTo>
                  <a:lnTo>
                    <a:pt x="735202" y="293116"/>
                  </a:lnTo>
                  <a:lnTo>
                    <a:pt x="745956" y="307476"/>
                  </a:lnTo>
                  <a:lnTo>
                    <a:pt x="776477" y="332105"/>
                  </a:lnTo>
                  <a:lnTo>
                    <a:pt x="798599" y="337323"/>
                  </a:lnTo>
                  <a:lnTo>
                    <a:pt x="805529" y="337185"/>
                  </a:lnTo>
                  <a:lnTo>
                    <a:pt x="836407" y="309880"/>
                  </a:lnTo>
                  <a:lnTo>
                    <a:pt x="806703" y="309880"/>
                  </a:lnTo>
                  <a:lnTo>
                    <a:pt x="805052" y="309625"/>
                  </a:lnTo>
                  <a:lnTo>
                    <a:pt x="804163" y="309372"/>
                  </a:lnTo>
                  <a:lnTo>
                    <a:pt x="799806" y="308365"/>
                  </a:lnTo>
                  <a:lnTo>
                    <a:pt x="794162" y="306657"/>
                  </a:lnTo>
                  <a:lnTo>
                    <a:pt x="787233" y="304210"/>
                  </a:lnTo>
                  <a:lnTo>
                    <a:pt x="779017" y="300990"/>
                  </a:lnTo>
                  <a:lnTo>
                    <a:pt x="212089" y="85852"/>
                  </a:lnTo>
                  <a:lnTo>
                    <a:pt x="132270" y="53546"/>
                  </a:lnTo>
                  <a:lnTo>
                    <a:pt x="106839" y="42799"/>
                  </a:lnTo>
                  <a:close/>
                </a:path>
                <a:path w="843279" h="337819">
                  <a:moveTo>
                    <a:pt x="136401" y="28067"/>
                  </a:moveTo>
                  <a:lnTo>
                    <a:pt x="88773" y="28067"/>
                  </a:lnTo>
                  <a:lnTo>
                    <a:pt x="89915" y="28321"/>
                  </a:lnTo>
                  <a:lnTo>
                    <a:pt x="90297" y="28448"/>
                  </a:lnTo>
                  <a:lnTo>
                    <a:pt x="91439" y="29083"/>
                  </a:lnTo>
                  <a:lnTo>
                    <a:pt x="92837" y="30606"/>
                  </a:lnTo>
                  <a:lnTo>
                    <a:pt x="217042" y="73533"/>
                  </a:lnTo>
                  <a:lnTo>
                    <a:pt x="807465" y="297053"/>
                  </a:lnTo>
                  <a:lnTo>
                    <a:pt x="812164" y="305054"/>
                  </a:lnTo>
                  <a:lnTo>
                    <a:pt x="811149" y="308229"/>
                  </a:lnTo>
                  <a:lnTo>
                    <a:pt x="809244" y="309499"/>
                  </a:lnTo>
                  <a:lnTo>
                    <a:pt x="806703" y="309880"/>
                  </a:lnTo>
                  <a:lnTo>
                    <a:pt x="836407" y="309880"/>
                  </a:lnTo>
                  <a:lnTo>
                    <a:pt x="837408" y="308123"/>
                  </a:lnTo>
                  <a:lnTo>
                    <a:pt x="843279" y="294640"/>
                  </a:lnTo>
                  <a:lnTo>
                    <a:pt x="136401" y="28067"/>
                  </a:lnTo>
                  <a:close/>
                </a:path>
                <a:path w="843279" h="337819">
                  <a:moveTo>
                    <a:pt x="61975" y="0"/>
                  </a:moveTo>
                  <a:lnTo>
                    <a:pt x="44291" y="5328"/>
                  </a:lnTo>
                  <a:lnTo>
                    <a:pt x="28035" y="15573"/>
                  </a:lnTo>
                  <a:lnTo>
                    <a:pt x="13255" y="30700"/>
                  </a:lnTo>
                  <a:lnTo>
                    <a:pt x="0" y="50673"/>
                  </a:lnTo>
                  <a:lnTo>
                    <a:pt x="44703" y="67564"/>
                  </a:lnTo>
                  <a:lnTo>
                    <a:pt x="49180" y="57407"/>
                  </a:lnTo>
                  <a:lnTo>
                    <a:pt x="55372" y="49942"/>
                  </a:lnTo>
                  <a:lnTo>
                    <a:pt x="63277" y="45096"/>
                  </a:lnTo>
                  <a:lnTo>
                    <a:pt x="72898" y="42799"/>
                  </a:lnTo>
                  <a:lnTo>
                    <a:pt x="106839" y="42799"/>
                  </a:lnTo>
                  <a:lnTo>
                    <a:pt x="105116" y="42068"/>
                  </a:lnTo>
                  <a:lnTo>
                    <a:pt x="87313" y="34162"/>
                  </a:lnTo>
                  <a:lnTo>
                    <a:pt x="86233" y="34162"/>
                  </a:lnTo>
                  <a:lnTo>
                    <a:pt x="85851" y="34036"/>
                  </a:lnTo>
                  <a:lnTo>
                    <a:pt x="86105" y="33147"/>
                  </a:lnTo>
                  <a:lnTo>
                    <a:pt x="87757" y="28702"/>
                  </a:lnTo>
                  <a:lnTo>
                    <a:pt x="88773" y="28067"/>
                  </a:lnTo>
                  <a:lnTo>
                    <a:pt x="136401" y="28067"/>
                  </a:lnTo>
                  <a:lnTo>
                    <a:pt x="61975" y="0"/>
                  </a:lnTo>
                  <a:close/>
                </a:path>
                <a:path w="843279" h="337819">
                  <a:moveTo>
                    <a:pt x="86740" y="33909"/>
                  </a:moveTo>
                  <a:lnTo>
                    <a:pt x="86487" y="34162"/>
                  </a:lnTo>
                  <a:lnTo>
                    <a:pt x="87313" y="34162"/>
                  </a:lnTo>
                  <a:lnTo>
                    <a:pt x="86740" y="33909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46877" y="2760598"/>
              <a:ext cx="726440" cy="281940"/>
            </a:xfrm>
            <a:custGeom>
              <a:avLst/>
              <a:gdLst/>
              <a:ahLst/>
              <a:cxnLst/>
              <a:rect l="l" t="t" r="r" b="b"/>
              <a:pathLst>
                <a:path w="726439" h="281939">
                  <a:moveTo>
                    <a:pt x="2921" y="0"/>
                  </a:moveTo>
                  <a:lnTo>
                    <a:pt x="1905" y="635"/>
                  </a:lnTo>
                  <a:lnTo>
                    <a:pt x="0" y="5968"/>
                  </a:lnTo>
                  <a:lnTo>
                    <a:pt x="635" y="6095"/>
                  </a:lnTo>
                  <a:lnTo>
                    <a:pt x="888" y="5842"/>
                  </a:lnTo>
                  <a:lnTo>
                    <a:pt x="19367" y="14047"/>
                  </a:lnTo>
                  <a:lnTo>
                    <a:pt x="82041" y="40078"/>
                  </a:lnTo>
                  <a:lnTo>
                    <a:pt x="126237" y="57785"/>
                  </a:lnTo>
                  <a:lnTo>
                    <a:pt x="701381" y="276143"/>
                  </a:lnTo>
                  <a:lnTo>
                    <a:pt x="720851" y="281813"/>
                  </a:lnTo>
                  <a:lnTo>
                    <a:pt x="723392" y="281431"/>
                  </a:lnTo>
                  <a:lnTo>
                    <a:pt x="725297" y="280162"/>
                  </a:lnTo>
                  <a:lnTo>
                    <a:pt x="726313" y="276987"/>
                  </a:lnTo>
                  <a:lnTo>
                    <a:pt x="721613" y="268986"/>
                  </a:lnTo>
                  <a:lnTo>
                    <a:pt x="131190" y="45466"/>
                  </a:lnTo>
                  <a:lnTo>
                    <a:pt x="6985" y="2539"/>
                  </a:lnTo>
                  <a:lnTo>
                    <a:pt x="5587" y="1016"/>
                  </a:lnTo>
                  <a:lnTo>
                    <a:pt x="4063" y="254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8780" y="2902457"/>
              <a:ext cx="3218180" cy="1305560"/>
            </a:xfrm>
            <a:custGeom>
              <a:avLst/>
              <a:gdLst/>
              <a:ahLst/>
              <a:cxnLst/>
              <a:rect l="l" t="t" r="r" b="b"/>
              <a:pathLst>
                <a:path w="3218179" h="1305560">
                  <a:moveTo>
                    <a:pt x="45212" y="0"/>
                  </a:moveTo>
                  <a:lnTo>
                    <a:pt x="0" y="118872"/>
                  </a:lnTo>
                  <a:lnTo>
                    <a:pt x="1130935" y="546481"/>
                  </a:lnTo>
                  <a:lnTo>
                    <a:pt x="1136142" y="532638"/>
                  </a:lnTo>
                  <a:lnTo>
                    <a:pt x="3178302" y="1304950"/>
                  </a:lnTo>
                  <a:lnTo>
                    <a:pt x="3217672" y="1200327"/>
                  </a:lnTo>
                  <a:lnTo>
                    <a:pt x="1246251" y="454533"/>
                  </a:lnTo>
                  <a:lnTo>
                    <a:pt x="1288923" y="342265"/>
                  </a:lnTo>
                  <a:lnTo>
                    <a:pt x="1211706" y="313182"/>
                  </a:lnTo>
                  <a:lnTo>
                    <a:pt x="1169035" y="425450"/>
                  </a:lnTo>
                  <a:lnTo>
                    <a:pt x="1151001" y="418592"/>
                  </a:lnTo>
                  <a:lnTo>
                    <a:pt x="1131379" y="467248"/>
                  </a:lnTo>
                  <a:lnTo>
                    <a:pt x="1116965" y="482092"/>
                  </a:lnTo>
                  <a:lnTo>
                    <a:pt x="1115441" y="481838"/>
                  </a:lnTo>
                  <a:lnTo>
                    <a:pt x="1115187" y="481584"/>
                  </a:lnTo>
                  <a:lnTo>
                    <a:pt x="1113917" y="481330"/>
                  </a:lnTo>
                  <a:lnTo>
                    <a:pt x="1112901" y="480314"/>
                  </a:lnTo>
                  <a:lnTo>
                    <a:pt x="1112393" y="478917"/>
                  </a:lnTo>
                  <a:lnTo>
                    <a:pt x="1111325" y="472130"/>
                  </a:lnTo>
                  <a:lnTo>
                    <a:pt x="1112805" y="460057"/>
                  </a:lnTo>
                  <a:lnTo>
                    <a:pt x="1118143" y="441126"/>
                  </a:lnTo>
                  <a:lnTo>
                    <a:pt x="1128649" y="413766"/>
                  </a:lnTo>
                  <a:lnTo>
                    <a:pt x="1130046" y="410718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0802" y="2726804"/>
              <a:ext cx="3342004" cy="1485900"/>
            </a:xfrm>
            <a:custGeom>
              <a:avLst/>
              <a:gdLst/>
              <a:ahLst/>
              <a:cxnLst/>
              <a:rect l="l" t="t" r="r" b="b"/>
              <a:pathLst>
                <a:path w="3342004" h="1485900">
                  <a:moveTo>
                    <a:pt x="1031113" y="342900"/>
                  </a:moveTo>
                  <a:lnTo>
                    <a:pt x="1026795" y="330200"/>
                  </a:lnTo>
                  <a:lnTo>
                    <a:pt x="1022604" y="330200"/>
                  </a:lnTo>
                  <a:lnTo>
                    <a:pt x="1016647" y="317500"/>
                  </a:lnTo>
                  <a:lnTo>
                    <a:pt x="1011339" y="317500"/>
                  </a:lnTo>
                  <a:lnTo>
                    <a:pt x="1006690" y="304800"/>
                  </a:lnTo>
                  <a:lnTo>
                    <a:pt x="1002157" y="304800"/>
                  </a:lnTo>
                  <a:lnTo>
                    <a:pt x="1000760" y="292100"/>
                  </a:lnTo>
                  <a:lnTo>
                    <a:pt x="998347" y="292100"/>
                  </a:lnTo>
                  <a:lnTo>
                    <a:pt x="831850" y="241300"/>
                  </a:lnTo>
                  <a:lnTo>
                    <a:pt x="790321" y="215900"/>
                  </a:lnTo>
                  <a:lnTo>
                    <a:pt x="624547" y="165100"/>
                  </a:lnTo>
                  <a:lnTo>
                    <a:pt x="583133" y="139700"/>
                  </a:lnTo>
                  <a:lnTo>
                    <a:pt x="459130" y="101600"/>
                  </a:lnTo>
                  <a:lnTo>
                    <a:pt x="418058" y="76200"/>
                  </a:lnTo>
                  <a:lnTo>
                    <a:pt x="336423" y="50800"/>
                  </a:lnTo>
                  <a:lnTo>
                    <a:pt x="309245" y="50800"/>
                  </a:lnTo>
                  <a:lnTo>
                    <a:pt x="302641" y="63500"/>
                  </a:lnTo>
                  <a:lnTo>
                    <a:pt x="299085" y="63500"/>
                  </a:lnTo>
                  <a:lnTo>
                    <a:pt x="296799" y="76200"/>
                  </a:lnTo>
                  <a:lnTo>
                    <a:pt x="295783" y="76200"/>
                  </a:lnTo>
                  <a:lnTo>
                    <a:pt x="295402" y="88900"/>
                  </a:lnTo>
                  <a:lnTo>
                    <a:pt x="330327" y="88900"/>
                  </a:lnTo>
                  <a:lnTo>
                    <a:pt x="324993" y="76200"/>
                  </a:lnTo>
                  <a:lnTo>
                    <a:pt x="319024" y="76200"/>
                  </a:lnTo>
                  <a:lnTo>
                    <a:pt x="321310" y="63500"/>
                  </a:lnTo>
                  <a:lnTo>
                    <a:pt x="332359" y="63500"/>
                  </a:lnTo>
                  <a:lnTo>
                    <a:pt x="456526" y="101600"/>
                  </a:lnTo>
                  <a:lnTo>
                    <a:pt x="497586" y="127000"/>
                  </a:lnTo>
                  <a:lnTo>
                    <a:pt x="662686" y="177800"/>
                  </a:lnTo>
                  <a:lnTo>
                    <a:pt x="704075" y="203200"/>
                  </a:lnTo>
                  <a:lnTo>
                    <a:pt x="745401" y="215900"/>
                  </a:lnTo>
                  <a:lnTo>
                    <a:pt x="828040" y="254000"/>
                  </a:lnTo>
                  <a:lnTo>
                    <a:pt x="950315" y="292100"/>
                  </a:lnTo>
                  <a:lnTo>
                    <a:pt x="990981" y="317500"/>
                  </a:lnTo>
                  <a:lnTo>
                    <a:pt x="996962" y="317500"/>
                  </a:lnTo>
                  <a:lnTo>
                    <a:pt x="1003046" y="330200"/>
                  </a:lnTo>
                  <a:lnTo>
                    <a:pt x="1009408" y="330200"/>
                  </a:lnTo>
                  <a:lnTo>
                    <a:pt x="1016254" y="342900"/>
                  </a:lnTo>
                  <a:lnTo>
                    <a:pt x="1031113" y="342900"/>
                  </a:lnTo>
                  <a:close/>
                </a:path>
                <a:path w="3342004" h="1485900">
                  <a:moveTo>
                    <a:pt x="3342005" y="1270000"/>
                  </a:moveTo>
                  <a:lnTo>
                    <a:pt x="3336671" y="1270000"/>
                  </a:lnTo>
                  <a:lnTo>
                    <a:pt x="3321558" y="1263992"/>
                  </a:lnTo>
                  <a:lnTo>
                    <a:pt x="3321558" y="1282700"/>
                  </a:lnTo>
                  <a:lnTo>
                    <a:pt x="3316389" y="1282700"/>
                  </a:lnTo>
                  <a:lnTo>
                    <a:pt x="3311372" y="1295400"/>
                  </a:lnTo>
                  <a:lnTo>
                    <a:pt x="3306534" y="1308100"/>
                  </a:lnTo>
                  <a:lnTo>
                    <a:pt x="3296297" y="1333500"/>
                  </a:lnTo>
                  <a:lnTo>
                    <a:pt x="3280664" y="1371600"/>
                  </a:lnTo>
                  <a:lnTo>
                    <a:pt x="3266478" y="1409700"/>
                  </a:lnTo>
                  <a:lnTo>
                    <a:pt x="3254794" y="1447800"/>
                  </a:lnTo>
                  <a:lnTo>
                    <a:pt x="3248025" y="1473200"/>
                  </a:lnTo>
                  <a:lnTo>
                    <a:pt x="1724660" y="901700"/>
                  </a:lnTo>
                  <a:lnTo>
                    <a:pt x="1679041" y="876300"/>
                  </a:lnTo>
                  <a:lnTo>
                    <a:pt x="1587830" y="850900"/>
                  </a:lnTo>
                  <a:lnTo>
                    <a:pt x="1542249" y="825500"/>
                  </a:lnTo>
                  <a:lnTo>
                    <a:pt x="1496682" y="812800"/>
                  </a:lnTo>
                  <a:lnTo>
                    <a:pt x="1451140" y="787400"/>
                  </a:lnTo>
                  <a:lnTo>
                    <a:pt x="1360170" y="762000"/>
                  </a:lnTo>
                  <a:lnTo>
                    <a:pt x="1314729" y="736600"/>
                  </a:lnTo>
                  <a:lnTo>
                    <a:pt x="1269377" y="723900"/>
                  </a:lnTo>
                  <a:lnTo>
                    <a:pt x="1224026" y="711200"/>
                  </a:lnTo>
                  <a:lnTo>
                    <a:pt x="1229487" y="698500"/>
                  </a:lnTo>
                  <a:lnTo>
                    <a:pt x="1234719" y="685800"/>
                  </a:lnTo>
                  <a:lnTo>
                    <a:pt x="1239812" y="673100"/>
                  </a:lnTo>
                  <a:lnTo>
                    <a:pt x="1244854" y="660400"/>
                  </a:lnTo>
                  <a:lnTo>
                    <a:pt x="1250657" y="647700"/>
                  </a:lnTo>
                  <a:lnTo>
                    <a:pt x="1256309" y="635000"/>
                  </a:lnTo>
                  <a:lnTo>
                    <a:pt x="1261808" y="622300"/>
                  </a:lnTo>
                  <a:lnTo>
                    <a:pt x="1267206" y="596900"/>
                  </a:lnTo>
                  <a:lnTo>
                    <a:pt x="1275461" y="584200"/>
                  </a:lnTo>
                  <a:lnTo>
                    <a:pt x="1283601" y="558800"/>
                  </a:lnTo>
                  <a:lnTo>
                    <a:pt x="1291475" y="533400"/>
                  </a:lnTo>
                  <a:lnTo>
                    <a:pt x="1298956" y="508000"/>
                  </a:lnTo>
                  <a:lnTo>
                    <a:pt x="1312760" y="520700"/>
                  </a:lnTo>
                  <a:lnTo>
                    <a:pt x="1339977" y="520700"/>
                  </a:lnTo>
                  <a:lnTo>
                    <a:pt x="1353439" y="533400"/>
                  </a:lnTo>
                  <a:lnTo>
                    <a:pt x="1417193" y="558800"/>
                  </a:lnTo>
                  <a:lnTo>
                    <a:pt x="1544828" y="596900"/>
                  </a:lnTo>
                  <a:lnTo>
                    <a:pt x="1799971" y="698500"/>
                  </a:lnTo>
                  <a:lnTo>
                    <a:pt x="2310511" y="889000"/>
                  </a:lnTo>
                  <a:lnTo>
                    <a:pt x="2820543" y="1092200"/>
                  </a:lnTo>
                  <a:lnTo>
                    <a:pt x="3321558" y="1282700"/>
                  </a:lnTo>
                  <a:lnTo>
                    <a:pt x="3321558" y="1263992"/>
                  </a:lnTo>
                  <a:lnTo>
                    <a:pt x="2825877" y="1066800"/>
                  </a:lnTo>
                  <a:lnTo>
                    <a:pt x="1804416" y="685800"/>
                  </a:lnTo>
                  <a:lnTo>
                    <a:pt x="1549273" y="584200"/>
                  </a:lnTo>
                  <a:lnTo>
                    <a:pt x="1421511" y="546100"/>
                  </a:lnTo>
                  <a:lnTo>
                    <a:pt x="1357757" y="520700"/>
                  </a:lnTo>
                  <a:lnTo>
                    <a:pt x="1344028" y="508000"/>
                  </a:lnTo>
                  <a:lnTo>
                    <a:pt x="1316761" y="508000"/>
                  </a:lnTo>
                  <a:lnTo>
                    <a:pt x="1303401" y="495300"/>
                  </a:lnTo>
                  <a:lnTo>
                    <a:pt x="1305687" y="482600"/>
                  </a:lnTo>
                  <a:lnTo>
                    <a:pt x="1300480" y="482600"/>
                  </a:lnTo>
                  <a:lnTo>
                    <a:pt x="1253782" y="457200"/>
                  </a:lnTo>
                  <a:lnTo>
                    <a:pt x="1160449" y="431800"/>
                  </a:lnTo>
                  <a:lnTo>
                    <a:pt x="1113815" y="406400"/>
                  </a:lnTo>
                  <a:lnTo>
                    <a:pt x="1067181" y="393700"/>
                  </a:lnTo>
                  <a:lnTo>
                    <a:pt x="951230" y="342900"/>
                  </a:lnTo>
                  <a:lnTo>
                    <a:pt x="835025" y="304800"/>
                  </a:lnTo>
                  <a:lnTo>
                    <a:pt x="788492" y="292100"/>
                  </a:lnTo>
                  <a:lnTo>
                    <a:pt x="695540" y="254000"/>
                  </a:lnTo>
                  <a:lnTo>
                    <a:pt x="649084" y="228600"/>
                  </a:lnTo>
                  <a:lnTo>
                    <a:pt x="602615" y="215900"/>
                  </a:lnTo>
                  <a:lnTo>
                    <a:pt x="544703" y="190500"/>
                  </a:lnTo>
                  <a:lnTo>
                    <a:pt x="487045" y="177800"/>
                  </a:lnTo>
                  <a:lnTo>
                    <a:pt x="376301" y="127000"/>
                  </a:lnTo>
                  <a:lnTo>
                    <a:pt x="375285" y="127000"/>
                  </a:lnTo>
                  <a:lnTo>
                    <a:pt x="373888" y="114300"/>
                  </a:lnTo>
                  <a:lnTo>
                    <a:pt x="369316" y="114300"/>
                  </a:lnTo>
                  <a:lnTo>
                    <a:pt x="365125" y="101600"/>
                  </a:lnTo>
                  <a:lnTo>
                    <a:pt x="359918" y="101600"/>
                  </a:lnTo>
                  <a:lnTo>
                    <a:pt x="354203" y="88900"/>
                  </a:lnTo>
                  <a:lnTo>
                    <a:pt x="332994" y="88900"/>
                  </a:lnTo>
                  <a:lnTo>
                    <a:pt x="338328" y="101600"/>
                  </a:lnTo>
                  <a:lnTo>
                    <a:pt x="352552" y="101600"/>
                  </a:lnTo>
                  <a:lnTo>
                    <a:pt x="356489" y="114300"/>
                  </a:lnTo>
                  <a:lnTo>
                    <a:pt x="358775" y="114300"/>
                  </a:lnTo>
                  <a:lnTo>
                    <a:pt x="359791" y="127000"/>
                  </a:lnTo>
                  <a:lnTo>
                    <a:pt x="361442" y="127000"/>
                  </a:lnTo>
                  <a:lnTo>
                    <a:pt x="360172" y="139700"/>
                  </a:lnTo>
                  <a:lnTo>
                    <a:pt x="366014" y="139700"/>
                  </a:lnTo>
                  <a:lnTo>
                    <a:pt x="453656" y="177800"/>
                  </a:lnTo>
                  <a:lnTo>
                    <a:pt x="482727" y="177800"/>
                  </a:lnTo>
                  <a:lnTo>
                    <a:pt x="599186" y="228600"/>
                  </a:lnTo>
                  <a:lnTo>
                    <a:pt x="645731" y="241300"/>
                  </a:lnTo>
                  <a:lnTo>
                    <a:pt x="692175" y="266700"/>
                  </a:lnTo>
                  <a:lnTo>
                    <a:pt x="784974" y="292100"/>
                  </a:lnTo>
                  <a:lnTo>
                    <a:pt x="831469" y="317500"/>
                  </a:lnTo>
                  <a:lnTo>
                    <a:pt x="947166" y="355600"/>
                  </a:lnTo>
                  <a:lnTo>
                    <a:pt x="1107719" y="419100"/>
                  </a:lnTo>
                  <a:lnTo>
                    <a:pt x="1152182" y="431800"/>
                  </a:lnTo>
                  <a:lnTo>
                    <a:pt x="1196606" y="457200"/>
                  </a:lnTo>
                  <a:lnTo>
                    <a:pt x="1240993" y="469900"/>
                  </a:lnTo>
                  <a:lnTo>
                    <a:pt x="1285367" y="495300"/>
                  </a:lnTo>
                  <a:lnTo>
                    <a:pt x="1273898" y="520700"/>
                  </a:lnTo>
                  <a:lnTo>
                    <a:pt x="1263040" y="546100"/>
                  </a:lnTo>
                  <a:lnTo>
                    <a:pt x="1252601" y="571500"/>
                  </a:lnTo>
                  <a:lnTo>
                    <a:pt x="1242441" y="596900"/>
                  </a:lnTo>
                  <a:lnTo>
                    <a:pt x="1237183" y="609600"/>
                  </a:lnTo>
                  <a:lnTo>
                    <a:pt x="1231988" y="622300"/>
                  </a:lnTo>
                  <a:lnTo>
                    <a:pt x="1226934" y="635000"/>
                  </a:lnTo>
                  <a:lnTo>
                    <a:pt x="1222121" y="647700"/>
                  </a:lnTo>
                  <a:lnTo>
                    <a:pt x="1217244" y="660400"/>
                  </a:lnTo>
                  <a:lnTo>
                    <a:pt x="1212596" y="673100"/>
                  </a:lnTo>
                  <a:lnTo>
                    <a:pt x="1208214" y="685800"/>
                  </a:lnTo>
                  <a:lnTo>
                    <a:pt x="1204214" y="711200"/>
                  </a:lnTo>
                  <a:lnTo>
                    <a:pt x="1201801" y="711200"/>
                  </a:lnTo>
                  <a:lnTo>
                    <a:pt x="1152880" y="698500"/>
                  </a:lnTo>
                  <a:lnTo>
                    <a:pt x="1104036" y="673100"/>
                  </a:lnTo>
                  <a:lnTo>
                    <a:pt x="1006525" y="647700"/>
                  </a:lnTo>
                  <a:lnTo>
                    <a:pt x="957834" y="622300"/>
                  </a:lnTo>
                  <a:lnTo>
                    <a:pt x="909193" y="609600"/>
                  </a:lnTo>
                  <a:lnTo>
                    <a:pt x="559435" y="469900"/>
                  </a:lnTo>
                  <a:lnTo>
                    <a:pt x="509447" y="457200"/>
                  </a:lnTo>
                  <a:lnTo>
                    <a:pt x="459498" y="431800"/>
                  </a:lnTo>
                  <a:lnTo>
                    <a:pt x="409600" y="419100"/>
                  </a:lnTo>
                  <a:lnTo>
                    <a:pt x="359765" y="393700"/>
                  </a:lnTo>
                  <a:lnTo>
                    <a:pt x="261099" y="355600"/>
                  </a:lnTo>
                  <a:lnTo>
                    <a:pt x="163423" y="330200"/>
                  </a:lnTo>
                  <a:lnTo>
                    <a:pt x="114795" y="304800"/>
                  </a:lnTo>
                  <a:lnTo>
                    <a:pt x="89941" y="298284"/>
                  </a:lnTo>
                  <a:lnTo>
                    <a:pt x="99949" y="265049"/>
                  </a:lnTo>
                  <a:lnTo>
                    <a:pt x="109816" y="234505"/>
                  </a:lnTo>
                  <a:lnTo>
                    <a:pt x="136525" y="159054"/>
                  </a:lnTo>
                  <a:lnTo>
                    <a:pt x="160274" y="99720"/>
                  </a:lnTo>
                  <a:lnTo>
                    <a:pt x="176110" y="66446"/>
                  </a:lnTo>
                  <a:lnTo>
                    <a:pt x="185623" y="76200"/>
                  </a:lnTo>
                  <a:lnTo>
                    <a:pt x="208280" y="76200"/>
                  </a:lnTo>
                  <a:lnTo>
                    <a:pt x="211074" y="63500"/>
                  </a:lnTo>
                  <a:lnTo>
                    <a:pt x="253873" y="63500"/>
                  </a:lnTo>
                  <a:lnTo>
                    <a:pt x="256921" y="76200"/>
                  </a:lnTo>
                  <a:lnTo>
                    <a:pt x="266446" y="76200"/>
                  </a:lnTo>
                  <a:lnTo>
                    <a:pt x="267335" y="63500"/>
                  </a:lnTo>
                  <a:lnTo>
                    <a:pt x="269367" y="63500"/>
                  </a:lnTo>
                  <a:lnTo>
                    <a:pt x="272288" y="50800"/>
                  </a:lnTo>
                  <a:lnTo>
                    <a:pt x="275844" y="50800"/>
                  </a:lnTo>
                  <a:lnTo>
                    <a:pt x="279527" y="38100"/>
                  </a:lnTo>
                  <a:lnTo>
                    <a:pt x="288417" y="38100"/>
                  </a:lnTo>
                  <a:lnTo>
                    <a:pt x="293116" y="25400"/>
                  </a:lnTo>
                  <a:lnTo>
                    <a:pt x="319278" y="25400"/>
                  </a:lnTo>
                  <a:lnTo>
                    <a:pt x="417779" y="50800"/>
                  </a:lnTo>
                  <a:lnTo>
                    <a:pt x="466699" y="76200"/>
                  </a:lnTo>
                  <a:lnTo>
                    <a:pt x="515620" y="88900"/>
                  </a:lnTo>
                  <a:lnTo>
                    <a:pt x="905764" y="241300"/>
                  </a:lnTo>
                  <a:lnTo>
                    <a:pt x="1093089" y="317500"/>
                  </a:lnTo>
                  <a:lnTo>
                    <a:pt x="1090980" y="317500"/>
                  </a:lnTo>
                  <a:lnTo>
                    <a:pt x="1088415" y="330200"/>
                  </a:lnTo>
                  <a:lnTo>
                    <a:pt x="1081659" y="330200"/>
                  </a:lnTo>
                  <a:lnTo>
                    <a:pt x="1080008" y="342900"/>
                  </a:lnTo>
                  <a:lnTo>
                    <a:pt x="1032891" y="342900"/>
                  </a:lnTo>
                  <a:lnTo>
                    <a:pt x="1038987" y="355600"/>
                  </a:lnTo>
                  <a:lnTo>
                    <a:pt x="1078103" y="355600"/>
                  </a:lnTo>
                  <a:lnTo>
                    <a:pt x="1081532" y="342900"/>
                  </a:lnTo>
                  <a:lnTo>
                    <a:pt x="1089406" y="342900"/>
                  </a:lnTo>
                  <a:lnTo>
                    <a:pt x="1096086" y="330200"/>
                  </a:lnTo>
                  <a:lnTo>
                    <a:pt x="1101750" y="330200"/>
                  </a:lnTo>
                  <a:lnTo>
                    <a:pt x="1106792" y="317500"/>
                  </a:lnTo>
                  <a:lnTo>
                    <a:pt x="1111618" y="304800"/>
                  </a:lnTo>
                  <a:lnTo>
                    <a:pt x="1106297" y="304800"/>
                  </a:lnTo>
                  <a:lnTo>
                    <a:pt x="519303" y="76200"/>
                  </a:lnTo>
                  <a:lnTo>
                    <a:pt x="470649" y="63500"/>
                  </a:lnTo>
                  <a:lnTo>
                    <a:pt x="421995" y="38100"/>
                  </a:lnTo>
                  <a:lnTo>
                    <a:pt x="373507" y="25400"/>
                  </a:lnTo>
                  <a:lnTo>
                    <a:pt x="325374" y="0"/>
                  </a:lnTo>
                  <a:lnTo>
                    <a:pt x="320929" y="0"/>
                  </a:lnTo>
                  <a:lnTo>
                    <a:pt x="313563" y="12700"/>
                  </a:lnTo>
                  <a:lnTo>
                    <a:pt x="294005" y="12700"/>
                  </a:lnTo>
                  <a:lnTo>
                    <a:pt x="288163" y="25400"/>
                  </a:lnTo>
                  <a:lnTo>
                    <a:pt x="277241" y="25400"/>
                  </a:lnTo>
                  <a:lnTo>
                    <a:pt x="272034" y="38100"/>
                  </a:lnTo>
                  <a:lnTo>
                    <a:pt x="266827" y="38100"/>
                  </a:lnTo>
                  <a:lnTo>
                    <a:pt x="263144" y="50800"/>
                  </a:lnTo>
                  <a:lnTo>
                    <a:pt x="216992" y="50800"/>
                  </a:lnTo>
                  <a:lnTo>
                    <a:pt x="210566" y="63500"/>
                  </a:lnTo>
                  <a:lnTo>
                    <a:pt x="189001" y="63500"/>
                  </a:lnTo>
                  <a:lnTo>
                    <a:pt x="181737" y="55994"/>
                  </a:lnTo>
                  <a:lnTo>
                    <a:pt x="181864" y="55765"/>
                  </a:lnTo>
                  <a:lnTo>
                    <a:pt x="183134" y="49415"/>
                  </a:lnTo>
                  <a:lnTo>
                    <a:pt x="180340" y="44716"/>
                  </a:lnTo>
                  <a:lnTo>
                    <a:pt x="175641" y="43319"/>
                  </a:lnTo>
                  <a:lnTo>
                    <a:pt x="170815" y="42430"/>
                  </a:lnTo>
                  <a:lnTo>
                    <a:pt x="166116" y="45605"/>
                  </a:lnTo>
                  <a:lnTo>
                    <a:pt x="164719" y="50304"/>
                  </a:lnTo>
                  <a:lnTo>
                    <a:pt x="164592" y="50800"/>
                  </a:lnTo>
                  <a:lnTo>
                    <a:pt x="161594" y="49314"/>
                  </a:lnTo>
                  <a:lnTo>
                    <a:pt x="161594" y="63500"/>
                  </a:lnTo>
                  <a:lnTo>
                    <a:pt x="161010" y="65989"/>
                  </a:lnTo>
                  <a:lnTo>
                    <a:pt x="141922" y="127076"/>
                  </a:lnTo>
                  <a:lnTo>
                    <a:pt x="124841" y="171843"/>
                  </a:lnTo>
                  <a:lnTo>
                    <a:pt x="100812" y="231165"/>
                  </a:lnTo>
                  <a:lnTo>
                    <a:pt x="74295" y="290080"/>
                  </a:lnTo>
                  <a:lnTo>
                    <a:pt x="73914" y="290334"/>
                  </a:lnTo>
                  <a:lnTo>
                    <a:pt x="72885" y="293814"/>
                  </a:lnTo>
                  <a:lnTo>
                    <a:pt x="66395" y="292100"/>
                  </a:lnTo>
                  <a:lnTo>
                    <a:pt x="18288" y="266700"/>
                  </a:lnTo>
                  <a:lnTo>
                    <a:pt x="20002" y="254000"/>
                  </a:lnTo>
                  <a:lnTo>
                    <a:pt x="22263" y="241300"/>
                  </a:lnTo>
                  <a:lnTo>
                    <a:pt x="24980" y="228600"/>
                  </a:lnTo>
                  <a:lnTo>
                    <a:pt x="28067" y="215900"/>
                  </a:lnTo>
                  <a:lnTo>
                    <a:pt x="31991" y="190500"/>
                  </a:lnTo>
                  <a:lnTo>
                    <a:pt x="36360" y="177800"/>
                  </a:lnTo>
                  <a:lnTo>
                    <a:pt x="41186" y="165100"/>
                  </a:lnTo>
                  <a:lnTo>
                    <a:pt x="46482" y="152400"/>
                  </a:lnTo>
                  <a:lnTo>
                    <a:pt x="57988" y="114300"/>
                  </a:lnTo>
                  <a:lnTo>
                    <a:pt x="71221" y="88900"/>
                  </a:lnTo>
                  <a:lnTo>
                    <a:pt x="86245" y="63500"/>
                  </a:lnTo>
                  <a:lnTo>
                    <a:pt x="103124" y="38100"/>
                  </a:lnTo>
                  <a:lnTo>
                    <a:pt x="114630" y="50800"/>
                  </a:lnTo>
                  <a:lnTo>
                    <a:pt x="148209" y="50800"/>
                  </a:lnTo>
                  <a:lnTo>
                    <a:pt x="160807" y="63500"/>
                  </a:lnTo>
                  <a:lnTo>
                    <a:pt x="161594" y="63500"/>
                  </a:lnTo>
                  <a:lnTo>
                    <a:pt x="161594" y="49314"/>
                  </a:lnTo>
                  <a:lnTo>
                    <a:pt x="139598" y="38100"/>
                  </a:lnTo>
                  <a:lnTo>
                    <a:pt x="126949" y="38100"/>
                  </a:lnTo>
                  <a:lnTo>
                    <a:pt x="114515" y="25400"/>
                  </a:lnTo>
                  <a:lnTo>
                    <a:pt x="92075" y="25400"/>
                  </a:lnTo>
                  <a:lnTo>
                    <a:pt x="76758" y="50800"/>
                  </a:lnTo>
                  <a:lnTo>
                    <a:pt x="62191" y="88900"/>
                  </a:lnTo>
                  <a:lnTo>
                    <a:pt x="48526" y="114300"/>
                  </a:lnTo>
                  <a:lnTo>
                    <a:pt x="35941" y="139700"/>
                  </a:lnTo>
                  <a:lnTo>
                    <a:pt x="30403" y="165100"/>
                  </a:lnTo>
                  <a:lnTo>
                    <a:pt x="25184" y="177800"/>
                  </a:lnTo>
                  <a:lnTo>
                    <a:pt x="20231" y="190500"/>
                  </a:lnTo>
                  <a:lnTo>
                    <a:pt x="15494" y="203200"/>
                  </a:lnTo>
                  <a:lnTo>
                    <a:pt x="11252" y="215900"/>
                  </a:lnTo>
                  <a:lnTo>
                    <a:pt x="7315" y="241300"/>
                  </a:lnTo>
                  <a:lnTo>
                    <a:pt x="3683" y="254000"/>
                  </a:lnTo>
                  <a:lnTo>
                    <a:pt x="381" y="266700"/>
                  </a:lnTo>
                  <a:lnTo>
                    <a:pt x="254" y="266700"/>
                  </a:lnTo>
                  <a:lnTo>
                    <a:pt x="0" y="279400"/>
                  </a:lnTo>
                  <a:lnTo>
                    <a:pt x="5969" y="279400"/>
                  </a:lnTo>
                  <a:lnTo>
                    <a:pt x="56464" y="292100"/>
                  </a:lnTo>
                  <a:lnTo>
                    <a:pt x="106768" y="317500"/>
                  </a:lnTo>
                  <a:lnTo>
                    <a:pt x="156908" y="330200"/>
                  </a:lnTo>
                  <a:lnTo>
                    <a:pt x="206908" y="355600"/>
                  </a:lnTo>
                  <a:lnTo>
                    <a:pt x="306705" y="393700"/>
                  </a:lnTo>
                  <a:lnTo>
                    <a:pt x="356679" y="406400"/>
                  </a:lnTo>
                  <a:lnTo>
                    <a:pt x="456641" y="444500"/>
                  </a:lnTo>
                  <a:lnTo>
                    <a:pt x="506577" y="457200"/>
                  </a:lnTo>
                  <a:lnTo>
                    <a:pt x="556463" y="482600"/>
                  </a:lnTo>
                  <a:lnTo>
                    <a:pt x="606298" y="495300"/>
                  </a:lnTo>
                  <a:lnTo>
                    <a:pt x="905510" y="622300"/>
                  </a:lnTo>
                  <a:lnTo>
                    <a:pt x="955268" y="635000"/>
                  </a:lnTo>
                  <a:lnTo>
                    <a:pt x="1004989" y="660400"/>
                  </a:lnTo>
                  <a:lnTo>
                    <a:pt x="1054684" y="673100"/>
                  </a:lnTo>
                  <a:lnTo>
                    <a:pt x="1104341" y="698500"/>
                  </a:lnTo>
                  <a:lnTo>
                    <a:pt x="1153972" y="711200"/>
                  </a:lnTo>
                  <a:lnTo>
                    <a:pt x="1203579" y="736600"/>
                  </a:lnTo>
                  <a:lnTo>
                    <a:pt x="1213345" y="736600"/>
                  </a:lnTo>
                  <a:lnTo>
                    <a:pt x="1214869" y="723900"/>
                  </a:lnTo>
                  <a:lnTo>
                    <a:pt x="1217041" y="723900"/>
                  </a:lnTo>
                  <a:lnTo>
                    <a:pt x="1308811" y="749300"/>
                  </a:lnTo>
                  <a:lnTo>
                    <a:pt x="1354632" y="774700"/>
                  </a:lnTo>
                  <a:lnTo>
                    <a:pt x="1446199" y="800100"/>
                  </a:lnTo>
                  <a:lnTo>
                    <a:pt x="1491932" y="825500"/>
                  </a:lnTo>
                  <a:lnTo>
                    <a:pt x="1583334" y="850900"/>
                  </a:lnTo>
                  <a:lnTo>
                    <a:pt x="1629016" y="876300"/>
                  </a:lnTo>
                  <a:lnTo>
                    <a:pt x="1674685" y="889000"/>
                  </a:lnTo>
                  <a:lnTo>
                    <a:pt x="2230882" y="1104900"/>
                  </a:lnTo>
                  <a:lnTo>
                    <a:pt x="3250946" y="1485900"/>
                  </a:lnTo>
                  <a:lnTo>
                    <a:pt x="3262376" y="1485900"/>
                  </a:lnTo>
                  <a:lnTo>
                    <a:pt x="3268713" y="1473200"/>
                  </a:lnTo>
                  <a:lnTo>
                    <a:pt x="3274669" y="1460500"/>
                  </a:lnTo>
                  <a:lnTo>
                    <a:pt x="3280321" y="1447800"/>
                  </a:lnTo>
                  <a:lnTo>
                    <a:pt x="3285744" y="1435100"/>
                  </a:lnTo>
                  <a:lnTo>
                    <a:pt x="3291306" y="1422400"/>
                  </a:lnTo>
                  <a:lnTo>
                    <a:pt x="3306953" y="1384300"/>
                  </a:lnTo>
                  <a:lnTo>
                    <a:pt x="3321240" y="1346200"/>
                  </a:lnTo>
                  <a:lnTo>
                    <a:pt x="3334321" y="1308100"/>
                  </a:lnTo>
                  <a:lnTo>
                    <a:pt x="3338233" y="1282700"/>
                  </a:lnTo>
                  <a:lnTo>
                    <a:pt x="3342005" y="1270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61025" y="2783204"/>
              <a:ext cx="45085" cy="17145"/>
            </a:xfrm>
            <a:custGeom>
              <a:avLst/>
              <a:gdLst/>
              <a:ahLst/>
              <a:cxnLst/>
              <a:rect l="l" t="t" r="r" b="b"/>
              <a:pathLst>
                <a:path w="45085" h="17144">
                  <a:moveTo>
                    <a:pt x="0" y="0"/>
                  </a:moveTo>
                  <a:lnTo>
                    <a:pt x="44703" y="16891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01843" y="2790570"/>
              <a:ext cx="168275" cy="64135"/>
            </a:xfrm>
            <a:custGeom>
              <a:avLst/>
              <a:gdLst/>
              <a:ahLst/>
              <a:cxnLst/>
              <a:rect l="l" t="t" r="r" b="b"/>
              <a:pathLst>
                <a:path w="168275" h="64135">
                  <a:moveTo>
                    <a:pt x="0" y="0"/>
                  </a:moveTo>
                  <a:lnTo>
                    <a:pt x="167894" y="63626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068939" y="425322"/>
            <a:ext cx="463550" cy="2593975"/>
            <a:chOff x="5068939" y="425322"/>
            <a:chExt cx="463550" cy="2593975"/>
          </a:xfrm>
        </p:grpSpPr>
        <p:sp>
          <p:nvSpPr>
            <p:cNvPr id="39" name="object 39"/>
            <p:cNvSpPr/>
            <p:nvPr/>
          </p:nvSpPr>
          <p:spPr>
            <a:xfrm>
              <a:off x="5409691" y="2857753"/>
              <a:ext cx="122555" cy="161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68939" y="425322"/>
              <a:ext cx="208799" cy="230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4967160" y="397052"/>
            <a:ext cx="798830" cy="501650"/>
          </a:xfrm>
          <a:custGeom>
            <a:avLst/>
            <a:gdLst/>
            <a:ahLst/>
            <a:cxnLst/>
            <a:rect l="l" t="t" r="r" b="b"/>
            <a:pathLst>
              <a:path w="798829" h="501650">
                <a:moveTo>
                  <a:pt x="289166" y="211759"/>
                </a:moveTo>
                <a:lnTo>
                  <a:pt x="282143" y="193560"/>
                </a:lnTo>
                <a:lnTo>
                  <a:pt x="271322" y="176517"/>
                </a:lnTo>
                <a:lnTo>
                  <a:pt x="260794" y="161747"/>
                </a:lnTo>
                <a:lnTo>
                  <a:pt x="204787" y="79616"/>
                </a:lnTo>
                <a:lnTo>
                  <a:pt x="204787" y="141808"/>
                </a:lnTo>
                <a:lnTo>
                  <a:pt x="189865" y="117208"/>
                </a:lnTo>
                <a:lnTo>
                  <a:pt x="204787" y="141808"/>
                </a:lnTo>
                <a:lnTo>
                  <a:pt x="204787" y="79616"/>
                </a:lnTo>
                <a:lnTo>
                  <a:pt x="184848" y="50368"/>
                </a:lnTo>
                <a:lnTo>
                  <a:pt x="185102" y="49352"/>
                </a:lnTo>
                <a:lnTo>
                  <a:pt x="184975" y="47193"/>
                </a:lnTo>
                <a:lnTo>
                  <a:pt x="181622" y="38074"/>
                </a:lnTo>
                <a:lnTo>
                  <a:pt x="174967" y="29324"/>
                </a:lnTo>
                <a:lnTo>
                  <a:pt x="171526" y="25971"/>
                </a:lnTo>
                <a:lnTo>
                  <a:pt x="167220" y="21767"/>
                </a:lnTo>
                <a:lnTo>
                  <a:pt x="160591" y="16205"/>
                </a:lnTo>
                <a:lnTo>
                  <a:pt x="159321" y="15189"/>
                </a:lnTo>
                <a:lnTo>
                  <a:pt x="158051" y="14300"/>
                </a:lnTo>
                <a:lnTo>
                  <a:pt x="156781" y="13157"/>
                </a:lnTo>
                <a:lnTo>
                  <a:pt x="124409" y="0"/>
                </a:lnTo>
                <a:lnTo>
                  <a:pt x="116789" y="1181"/>
                </a:lnTo>
                <a:lnTo>
                  <a:pt x="110553" y="5410"/>
                </a:lnTo>
                <a:lnTo>
                  <a:pt x="102806" y="14046"/>
                </a:lnTo>
                <a:lnTo>
                  <a:pt x="106489" y="23317"/>
                </a:lnTo>
                <a:lnTo>
                  <a:pt x="108902" y="28016"/>
                </a:lnTo>
                <a:lnTo>
                  <a:pt x="108775" y="28270"/>
                </a:lnTo>
                <a:lnTo>
                  <a:pt x="112712" y="35890"/>
                </a:lnTo>
                <a:lnTo>
                  <a:pt x="115887" y="39446"/>
                </a:lnTo>
                <a:lnTo>
                  <a:pt x="119824" y="43002"/>
                </a:lnTo>
                <a:lnTo>
                  <a:pt x="123126" y="48209"/>
                </a:lnTo>
                <a:lnTo>
                  <a:pt x="130619" y="57734"/>
                </a:lnTo>
                <a:lnTo>
                  <a:pt x="134429" y="62687"/>
                </a:lnTo>
                <a:lnTo>
                  <a:pt x="138366" y="67386"/>
                </a:lnTo>
                <a:lnTo>
                  <a:pt x="140906" y="71323"/>
                </a:lnTo>
                <a:lnTo>
                  <a:pt x="157645" y="93599"/>
                </a:lnTo>
                <a:lnTo>
                  <a:pt x="176314" y="117233"/>
                </a:lnTo>
                <a:lnTo>
                  <a:pt x="193370" y="141465"/>
                </a:lnTo>
                <a:lnTo>
                  <a:pt x="205549" y="165938"/>
                </a:lnTo>
                <a:lnTo>
                  <a:pt x="208114" y="185394"/>
                </a:lnTo>
                <a:lnTo>
                  <a:pt x="201231" y="198107"/>
                </a:lnTo>
                <a:lnTo>
                  <a:pt x="187858" y="207340"/>
                </a:lnTo>
                <a:lnTo>
                  <a:pt x="171005" y="216357"/>
                </a:lnTo>
                <a:lnTo>
                  <a:pt x="80708" y="267652"/>
                </a:lnTo>
                <a:lnTo>
                  <a:pt x="80708" y="350532"/>
                </a:lnTo>
                <a:lnTo>
                  <a:pt x="66471" y="349897"/>
                </a:lnTo>
                <a:lnTo>
                  <a:pt x="80708" y="350532"/>
                </a:lnTo>
                <a:lnTo>
                  <a:pt x="80708" y="267652"/>
                </a:lnTo>
                <a:lnTo>
                  <a:pt x="6667" y="309702"/>
                </a:lnTo>
                <a:lnTo>
                  <a:pt x="0" y="321525"/>
                </a:lnTo>
                <a:lnTo>
                  <a:pt x="6616" y="337223"/>
                </a:lnTo>
                <a:lnTo>
                  <a:pt x="21818" y="352844"/>
                </a:lnTo>
                <a:lnTo>
                  <a:pt x="40957" y="364439"/>
                </a:lnTo>
                <a:lnTo>
                  <a:pt x="47993" y="366928"/>
                </a:lnTo>
                <a:lnTo>
                  <a:pt x="54660" y="368160"/>
                </a:lnTo>
                <a:lnTo>
                  <a:pt x="60769" y="367906"/>
                </a:lnTo>
                <a:lnTo>
                  <a:pt x="66103" y="365963"/>
                </a:lnTo>
                <a:lnTo>
                  <a:pt x="93383" y="350532"/>
                </a:lnTo>
                <a:lnTo>
                  <a:pt x="212153" y="283159"/>
                </a:lnTo>
                <a:lnTo>
                  <a:pt x="222567" y="277749"/>
                </a:lnTo>
                <a:lnTo>
                  <a:pt x="259778" y="259029"/>
                </a:lnTo>
                <a:lnTo>
                  <a:pt x="288353" y="229946"/>
                </a:lnTo>
                <a:lnTo>
                  <a:pt x="289166" y="211759"/>
                </a:lnTo>
                <a:close/>
              </a:path>
              <a:path w="798829" h="501650">
                <a:moveTo>
                  <a:pt x="494995" y="321589"/>
                </a:moveTo>
                <a:lnTo>
                  <a:pt x="487680" y="296494"/>
                </a:lnTo>
                <a:lnTo>
                  <a:pt x="476351" y="272275"/>
                </a:lnTo>
                <a:lnTo>
                  <a:pt x="465391" y="250139"/>
                </a:lnTo>
                <a:lnTo>
                  <a:pt x="420878" y="152044"/>
                </a:lnTo>
                <a:lnTo>
                  <a:pt x="420878" y="187731"/>
                </a:lnTo>
                <a:lnTo>
                  <a:pt x="364070" y="85153"/>
                </a:lnTo>
                <a:lnTo>
                  <a:pt x="364680" y="86182"/>
                </a:lnTo>
                <a:lnTo>
                  <a:pt x="381685" y="116903"/>
                </a:lnTo>
                <a:lnTo>
                  <a:pt x="402221" y="153809"/>
                </a:lnTo>
                <a:lnTo>
                  <a:pt x="420878" y="187731"/>
                </a:lnTo>
                <a:lnTo>
                  <a:pt x="420878" y="152044"/>
                </a:lnTo>
                <a:lnTo>
                  <a:pt x="404876" y="116763"/>
                </a:lnTo>
                <a:lnTo>
                  <a:pt x="397192" y="99771"/>
                </a:lnTo>
                <a:lnTo>
                  <a:pt x="373570" y="77546"/>
                </a:lnTo>
                <a:lnTo>
                  <a:pt x="367220" y="77927"/>
                </a:lnTo>
                <a:lnTo>
                  <a:pt x="361251" y="80467"/>
                </a:lnTo>
                <a:lnTo>
                  <a:pt x="357822" y="75006"/>
                </a:lnTo>
                <a:lnTo>
                  <a:pt x="355028" y="72085"/>
                </a:lnTo>
                <a:lnTo>
                  <a:pt x="352742" y="71069"/>
                </a:lnTo>
                <a:lnTo>
                  <a:pt x="348665" y="71704"/>
                </a:lnTo>
                <a:lnTo>
                  <a:pt x="346062" y="76822"/>
                </a:lnTo>
                <a:lnTo>
                  <a:pt x="344805" y="85217"/>
                </a:lnTo>
                <a:lnTo>
                  <a:pt x="344741" y="95707"/>
                </a:lnTo>
                <a:lnTo>
                  <a:pt x="340245" y="105587"/>
                </a:lnTo>
                <a:lnTo>
                  <a:pt x="337985" y="116763"/>
                </a:lnTo>
                <a:lnTo>
                  <a:pt x="338467" y="128752"/>
                </a:lnTo>
                <a:lnTo>
                  <a:pt x="342201" y="141046"/>
                </a:lnTo>
                <a:lnTo>
                  <a:pt x="353301" y="165430"/>
                </a:lnTo>
                <a:lnTo>
                  <a:pt x="386397" y="238455"/>
                </a:lnTo>
                <a:lnTo>
                  <a:pt x="389712" y="245262"/>
                </a:lnTo>
                <a:lnTo>
                  <a:pt x="393661" y="252615"/>
                </a:lnTo>
                <a:lnTo>
                  <a:pt x="402653" y="268681"/>
                </a:lnTo>
                <a:lnTo>
                  <a:pt x="381660" y="276618"/>
                </a:lnTo>
                <a:lnTo>
                  <a:pt x="360273" y="283591"/>
                </a:lnTo>
                <a:lnTo>
                  <a:pt x="342011" y="289204"/>
                </a:lnTo>
                <a:lnTo>
                  <a:pt x="330390" y="293065"/>
                </a:lnTo>
                <a:lnTo>
                  <a:pt x="279666" y="315239"/>
                </a:lnTo>
                <a:lnTo>
                  <a:pt x="229806" y="338912"/>
                </a:lnTo>
                <a:lnTo>
                  <a:pt x="222542" y="357479"/>
                </a:lnTo>
                <a:lnTo>
                  <a:pt x="224142" y="371906"/>
                </a:lnTo>
                <a:lnTo>
                  <a:pt x="228155" y="387172"/>
                </a:lnTo>
                <a:lnTo>
                  <a:pt x="230187" y="385775"/>
                </a:lnTo>
                <a:lnTo>
                  <a:pt x="232473" y="384505"/>
                </a:lnTo>
                <a:lnTo>
                  <a:pt x="234886" y="383489"/>
                </a:lnTo>
                <a:lnTo>
                  <a:pt x="342836" y="339420"/>
                </a:lnTo>
                <a:lnTo>
                  <a:pt x="360362" y="333463"/>
                </a:lnTo>
                <a:lnTo>
                  <a:pt x="381927" y="326898"/>
                </a:lnTo>
                <a:lnTo>
                  <a:pt x="403821" y="319316"/>
                </a:lnTo>
                <a:lnTo>
                  <a:pt x="381863" y="326936"/>
                </a:lnTo>
                <a:lnTo>
                  <a:pt x="360362" y="333527"/>
                </a:lnTo>
                <a:lnTo>
                  <a:pt x="342836" y="339547"/>
                </a:lnTo>
                <a:lnTo>
                  <a:pt x="285711" y="362826"/>
                </a:lnTo>
                <a:lnTo>
                  <a:pt x="285711" y="403999"/>
                </a:lnTo>
                <a:lnTo>
                  <a:pt x="252539" y="419938"/>
                </a:lnTo>
                <a:lnTo>
                  <a:pt x="251015" y="420573"/>
                </a:lnTo>
                <a:lnTo>
                  <a:pt x="285711" y="403999"/>
                </a:lnTo>
                <a:lnTo>
                  <a:pt x="285711" y="362826"/>
                </a:lnTo>
                <a:lnTo>
                  <a:pt x="232473" y="384505"/>
                </a:lnTo>
                <a:lnTo>
                  <a:pt x="228155" y="387172"/>
                </a:lnTo>
                <a:lnTo>
                  <a:pt x="215836" y="405231"/>
                </a:lnTo>
                <a:lnTo>
                  <a:pt x="215023" y="428167"/>
                </a:lnTo>
                <a:lnTo>
                  <a:pt x="223558" y="449719"/>
                </a:lnTo>
                <a:lnTo>
                  <a:pt x="239331" y="463626"/>
                </a:lnTo>
                <a:lnTo>
                  <a:pt x="245808" y="466420"/>
                </a:lnTo>
                <a:lnTo>
                  <a:pt x="253047" y="466801"/>
                </a:lnTo>
                <a:lnTo>
                  <a:pt x="260794" y="463499"/>
                </a:lnTo>
                <a:lnTo>
                  <a:pt x="366217" y="420573"/>
                </a:lnTo>
                <a:lnTo>
                  <a:pt x="404685" y="404952"/>
                </a:lnTo>
                <a:lnTo>
                  <a:pt x="430149" y="395630"/>
                </a:lnTo>
                <a:lnTo>
                  <a:pt x="456984" y="384721"/>
                </a:lnTo>
                <a:lnTo>
                  <a:pt x="479996" y="369252"/>
                </a:lnTo>
                <a:lnTo>
                  <a:pt x="493966" y="346278"/>
                </a:lnTo>
                <a:lnTo>
                  <a:pt x="494995" y="321589"/>
                </a:lnTo>
                <a:close/>
              </a:path>
              <a:path w="798829" h="501650">
                <a:moveTo>
                  <a:pt x="526478" y="396189"/>
                </a:moveTo>
                <a:lnTo>
                  <a:pt x="493331" y="406730"/>
                </a:lnTo>
                <a:lnTo>
                  <a:pt x="490283" y="410540"/>
                </a:lnTo>
                <a:lnTo>
                  <a:pt x="489140" y="415493"/>
                </a:lnTo>
                <a:lnTo>
                  <a:pt x="498348" y="410413"/>
                </a:lnTo>
                <a:lnTo>
                  <a:pt x="507657" y="405460"/>
                </a:lnTo>
                <a:lnTo>
                  <a:pt x="517042" y="400710"/>
                </a:lnTo>
                <a:lnTo>
                  <a:pt x="526478" y="396189"/>
                </a:lnTo>
                <a:close/>
              </a:path>
              <a:path w="798829" h="501650">
                <a:moveTo>
                  <a:pt x="798487" y="405663"/>
                </a:moveTo>
                <a:lnTo>
                  <a:pt x="797623" y="391198"/>
                </a:lnTo>
                <a:lnTo>
                  <a:pt x="791324" y="375983"/>
                </a:lnTo>
                <a:lnTo>
                  <a:pt x="784669" y="365709"/>
                </a:lnTo>
                <a:lnTo>
                  <a:pt x="774179" y="353644"/>
                </a:lnTo>
                <a:lnTo>
                  <a:pt x="774179" y="402666"/>
                </a:lnTo>
                <a:lnTo>
                  <a:pt x="767791" y="389572"/>
                </a:lnTo>
                <a:lnTo>
                  <a:pt x="758088" y="376301"/>
                </a:lnTo>
                <a:lnTo>
                  <a:pt x="752411" y="369519"/>
                </a:lnTo>
                <a:lnTo>
                  <a:pt x="758088" y="376288"/>
                </a:lnTo>
                <a:lnTo>
                  <a:pt x="767791" y="389521"/>
                </a:lnTo>
                <a:lnTo>
                  <a:pt x="774179" y="402666"/>
                </a:lnTo>
                <a:lnTo>
                  <a:pt x="774179" y="353644"/>
                </a:lnTo>
                <a:lnTo>
                  <a:pt x="751954" y="328079"/>
                </a:lnTo>
                <a:lnTo>
                  <a:pt x="718451" y="291274"/>
                </a:lnTo>
                <a:lnTo>
                  <a:pt x="684123" y="255308"/>
                </a:lnTo>
                <a:lnTo>
                  <a:pt x="648944" y="220192"/>
                </a:lnTo>
                <a:lnTo>
                  <a:pt x="612863" y="185953"/>
                </a:lnTo>
                <a:lnTo>
                  <a:pt x="575881" y="152603"/>
                </a:lnTo>
                <a:lnTo>
                  <a:pt x="549846" y="140233"/>
                </a:lnTo>
                <a:lnTo>
                  <a:pt x="549846" y="169240"/>
                </a:lnTo>
                <a:lnTo>
                  <a:pt x="543496" y="166700"/>
                </a:lnTo>
                <a:lnTo>
                  <a:pt x="546798" y="167970"/>
                </a:lnTo>
                <a:lnTo>
                  <a:pt x="549846" y="169240"/>
                </a:lnTo>
                <a:lnTo>
                  <a:pt x="549846" y="140233"/>
                </a:lnTo>
                <a:lnTo>
                  <a:pt x="548703" y="140042"/>
                </a:lnTo>
                <a:lnTo>
                  <a:pt x="541858" y="144627"/>
                </a:lnTo>
                <a:lnTo>
                  <a:pt x="539026" y="153797"/>
                </a:lnTo>
                <a:lnTo>
                  <a:pt x="540194" y="165811"/>
                </a:lnTo>
                <a:lnTo>
                  <a:pt x="537273" y="165049"/>
                </a:lnTo>
                <a:lnTo>
                  <a:pt x="534479" y="164414"/>
                </a:lnTo>
                <a:lnTo>
                  <a:pt x="531304" y="163906"/>
                </a:lnTo>
                <a:lnTo>
                  <a:pt x="530161" y="164287"/>
                </a:lnTo>
                <a:lnTo>
                  <a:pt x="529145" y="164668"/>
                </a:lnTo>
                <a:lnTo>
                  <a:pt x="528002" y="165049"/>
                </a:lnTo>
                <a:lnTo>
                  <a:pt x="521906" y="173558"/>
                </a:lnTo>
                <a:lnTo>
                  <a:pt x="522922" y="175844"/>
                </a:lnTo>
                <a:lnTo>
                  <a:pt x="525335" y="185877"/>
                </a:lnTo>
                <a:lnTo>
                  <a:pt x="557187" y="227037"/>
                </a:lnTo>
                <a:lnTo>
                  <a:pt x="582993" y="238963"/>
                </a:lnTo>
                <a:lnTo>
                  <a:pt x="584898" y="239344"/>
                </a:lnTo>
                <a:lnTo>
                  <a:pt x="586549" y="239725"/>
                </a:lnTo>
                <a:lnTo>
                  <a:pt x="591629" y="240487"/>
                </a:lnTo>
                <a:lnTo>
                  <a:pt x="591883" y="237058"/>
                </a:lnTo>
                <a:lnTo>
                  <a:pt x="590105" y="232105"/>
                </a:lnTo>
                <a:lnTo>
                  <a:pt x="618629" y="259664"/>
                </a:lnTo>
                <a:lnTo>
                  <a:pt x="646277" y="288683"/>
                </a:lnTo>
                <a:lnTo>
                  <a:pt x="673341" y="318477"/>
                </a:lnTo>
                <a:lnTo>
                  <a:pt x="700087" y="348310"/>
                </a:lnTo>
                <a:lnTo>
                  <a:pt x="654989" y="354901"/>
                </a:lnTo>
                <a:lnTo>
                  <a:pt x="610984" y="365112"/>
                </a:lnTo>
                <a:lnTo>
                  <a:pt x="568134" y="378891"/>
                </a:lnTo>
                <a:lnTo>
                  <a:pt x="526478" y="396189"/>
                </a:lnTo>
                <a:lnTo>
                  <a:pt x="489140" y="415493"/>
                </a:lnTo>
                <a:lnTo>
                  <a:pt x="451294" y="438861"/>
                </a:lnTo>
                <a:lnTo>
                  <a:pt x="451662" y="449440"/>
                </a:lnTo>
                <a:lnTo>
                  <a:pt x="480021" y="486117"/>
                </a:lnTo>
                <a:lnTo>
                  <a:pt x="507174" y="501091"/>
                </a:lnTo>
                <a:lnTo>
                  <a:pt x="510222" y="498805"/>
                </a:lnTo>
                <a:lnTo>
                  <a:pt x="521982" y="491147"/>
                </a:lnTo>
                <a:lnTo>
                  <a:pt x="533882" y="483793"/>
                </a:lnTo>
                <a:lnTo>
                  <a:pt x="545185" y="477215"/>
                </a:lnTo>
                <a:lnTo>
                  <a:pt x="545947" y="476770"/>
                </a:lnTo>
                <a:lnTo>
                  <a:pt x="603770" y="456526"/>
                </a:lnTo>
                <a:lnTo>
                  <a:pt x="649605" y="444119"/>
                </a:lnTo>
                <a:lnTo>
                  <a:pt x="695731" y="432854"/>
                </a:lnTo>
                <a:lnTo>
                  <a:pt x="742137" y="422732"/>
                </a:lnTo>
                <a:lnTo>
                  <a:pt x="788860" y="413715"/>
                </a:lnTo>
                <a:lnTo>
                  <a:pt x="798487" y="405663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5745"/>
            <a:ext cx="45669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70" dirty="0"/>
              <a:t>Disc</a:t>
            </a:r>
            <a:r>
              <a:rPr spc="-70" dirty="0">
                <a:latin typeface="Caladea"/>
                <a:cs typeface="Caladea"/>
              </a:rPr>
              <a:t>í</a:t>
            </a:r>
            <a:r>
              <a:rPr spc="-70" dirty="0"/>
              <a:t>pulos </a:t>
            </a:r>
            <a:r>
              <a:rPr spc="-240" dirty="0"/>
              <a:t>de</a:t>
            </a:r>
            <a:r>
              <a:rPr spc="-710" dirty="0"/>
              <a:t> </a:t>
            </a:r>
            <a:r>
              <a:rPr spc="-10" dirty="0"/>
              <a:t>Ema</a:t>
            </a:r>
            <a:r>
              <a:rPr spc="-10" dirty="0">
                <a:latin typeface="Caladea"/>
                <a:cs typeface="Caladea"/>
              </a:rPr>
              <a:t>ú</a:t>
            </a:r>
            <a:r>
              <a:rPr spc="-10" dirty="0"/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385945" marR="5080" indent="-304800">
              <a:lnSpc>
                <a:spcPts val="3670"/>
              </a:lnSpc>
              <a:spcBef>
                <a:spcPts val="76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4385945" algn="l"/>
                <a:tab pos="4386580" algn="l"/>
              </a:tabLst>
            </a:pPr>
            <a:r>
              <a:rPr sz="3600" b="0" spc="-85" dirty="0">
                <a:solidFill>
                  <a:srgbClr val="000000"/>
                </a:solidFill>
                <a:latin typeface="Trebuchet MS"/>
                <a:cs typeface="Trebuchet MS"/>
              </a:rPr>
              <a:t>Reconhecer </a:t>
            </a:r>
            <a:r>
              <a:rPr sz="3600" b="0" spc="25" dirty="0">
                <a:solidFill>
                  <a:srgbClr val="000000"/>
                </a:solidFill>
                <a:latin typeface="Trebuchet MS"/>
                <a:cs typeface="Trebuchet MS"/>
              </a:rPr>
              <a:t>Jesus</a:t>
            </a:r>
            <a:r>
              <a:rPr sz="3600" b="0" spc="-5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spc="-250" dirty="0">
                <a:solidFill>
                  <a:srgbClr val="000000"/>
                </a:solidFill>
                <a:latin typeface="Trebuchet MS"/>
                <a:cs typeface="Trebuchet MS"/>
              </a:rPr>
              <a:t>é  </a:t>
            </a:r>
            <a:r>
              <a:rPr sz="3600" b="0" spc="-65" dirty="0">
                <a:solidFill>
                  <a:srgbClr val="000000"/>
                </a:solidFill>
                <a:latin typeface="Trebuchet MS"/>
                <a:cs typeface="Trebuchet MS"/>
              </a:rPr>
              <a:t>refazer </a:t>
            </a:r>
            <a:r>
              <a:rPr sz="3600" b="0" spc="-90" dirty="0">
                <a:solidFill>
                  <a:srgbClr val="000000"/>
                </a:solidFill>
                <a:latin typeface="Trebuchet MS"/>
                <a:cs typeface="Trebuchet MS"/>
              </a:rPr>
              <a:t>o </a:t>
            </a:r>
            <a:r>
              <a:rPr sz="3600" b="0" dirty="0">
                <a:solidFill>
                  <a:srgbClr val="000000"/>
                </a:solidFill>
                <a:latin typeface="Trebuchet MS"/>
                <a:cs typeface="Trebuchet MS"/>
              </a:rPr>
              <a:t>Caminho  </a:t>
            </a:r>
            <a:r>
              <a:rPr sz="3600" b="0" spc="-20" dirty="0">
                <a:solidFill>
                  <a:srgbClr val="000000"/>
                </a:solidFill>
                <a:latin typeface="Trebuchet MS"/>
                <a:cs typeface="Trebuchet MS"/>
              </a:rPr>
              <a:t>da</a:t>
            </a:r>
            <a:r>
              <a:rPr sz="3600" b="0" spc="-2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spc="-140" dirty="0">
                <a:solidFill>
                  <a:srgbClr val="000000"/>
                </a:solidFill>
                <a:latin typeface="Trebuchet MS"/>
                <a:cs typeface="Trebuchet MS"/>
              </a:rPr>
              <a:t>vida.</a:t>
            </a:r>
            <a:endParaRPr sz="3600">
              <a:latin typeface="Trebuchet MS"/>
              <a:cs typeface="Trebuchet MS"/>
            </a:endParaRPr>
          </a:p>
          <a:p>
            <a:pPr marL="4385945" marR="445770" indent="-304800">
              <a:lnSpc>
                <a:spcPts val="3679"/>
              </a:lnSpc>
              <a:spcBef>
                <a:spcPts val="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4385945" algn="l"/>
                <a:tab pos="4386580" algn="l"/>
              </a:tabLst>
            </a:pPr>
            <a:r>
              <a:rPr sz="3600" b="0" spc="-25" dirty="0">
                <a:solidFill>
                  <a:srgbClr val="000000"/>
                </a:solidFill>
                <a:latin typeface="Trebuchet MS"/>
                <a:cs typeface="Trebuchet MS"/>
              </a:rPr>
              <a:t>Diálogo </a:t>
            </a:r>
            <a:r>
              <a:rPr sz="3600" b="0" spc="-130" dirty="0">
                <a:solidFill>
                  <a:srgbClr val="000000"/>
                </a:solidFill>
                <a:latin typeface="Trebuchet MS"/>
                <a:cs typeface="Trebuchet MS"/>
              </a:rPr>
              <a:t>que </a:t>
            </a:r>
            <a:r>
              <a:rPr sz="3600" b="0" spc="-10" dirty="0">
                <a:solidFill>
                  <a:srgbClr val="000000"/>
                </a:solidFill>
                <a:latin typeface="Trebuchet MS"/>
                <a:cs typeface="Trebuchet MS"/>
              </a:rPr>
              <a:t>faz</a:t>
            </a:r>
            <a:r>
              <a:rPr sz="3600" b="0" spc="-6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spc="-90" dirty="0">
                <a:solidFill>
                  <a:srgbClr val="000000"/>
                </a:solidFill>
                <a:latin typeface="Trebuchet MS"/>
                <a:cs typeface="Trebuchet MS"/>
              </a:rPr>
              <a:t>o  </a:t>
            </a:r>
            <a:r>
              <a:rPr sz="3600" b="0" spc="-55" dirty="0">
                <a:solidFill>
                  <a:srgbClr val="000000"/>
                </a:solidFill>
                <a:latin typeface="Trebuchet MS"/>
                <a:cs typeface="Trebuchet MS"/>
              </a:rPr>
              <a:t>coração</a:t>
            </a:r>
            <a:r>
              <a:rPr sz="3600" b="0" spc="-3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spc="-45" dirty="0">
                <a:solidFill>
                  <a:srgbClr val="000000"/>
                </a:solidFill>
                <a:latin typeface="Trebuchet MS"/>
                <a:cs typeface="Trebuchet MS"/>
              </a:rPr>
              <a:t>arder</a:t>
            </a:r>
            <a:endParaRPr sz="3600">
              <a:latin typeface="Trebuchet MS"/>
              <a:cs typeface="Trebuchet MS"/>
            </a:endParaRPr>
          </a:p>
          <a:p>
            <a:pPr marL="4385945" indent="-304800">
              <a:lnSpc>
                <a:spcPts val="3329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4385945" algn="l"/>
                <a:tab pos="4386580" algn="l"/>
              </a:tabLst>
            </a:pPr>
            <a:r>
              <a:rPr sz="3600" b="0" spc="-85" dirty="0">
                <a:solidFill>
                  <a:srgbClr val="000000"/>
                </a:solidFill>
                <a:latin typeface="Trebuchet MS"/>
                <a:cs typeface="Trebuchet MS"/>
              </a:rPr>
              <a:t>Reconhecer </a:t>
            </a:r>
            <a:r>
              <a:rPr sz="3600" b="0" spc="25" dirty="0">
                <a:solidFill>
                  <a:srgbClr val="000000"/>
                </a:solidFill>
                <a:latin typeface="Trebuchet MS"/>
                <a:cs typeface="Trebuchet MS"/>
              </a:rPr>
              <a:t>Jesus</a:t>
            </a:r>
            <a:r>
              <a:rPr sz="3600" b="0" spc="-5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spc="-250" dirty="0">
                <a:solidFill>
                  <a:srgbClr val="000000"/>
                </a:solidFill>
                <a:latin typeface="Trebuchet MS"/>
                <a:cs typeface="Trebuchet MS"/>
              </a:rPr>
              <a:t>é</a:t>
            </a:r>
            <a:endParaRPr sz="3600">
              <a:latin typeface="Trebuchet MS"/>
              <a:cs typeface="Trebuchet MS"/>
            </a:endParaRPr>
          </a:p>
          <a:p>
            <a:pPr marL="4385945">
              <a:lnSpc>
                <a:spcPts val="3995"/>
              </a:lnSpc>
            </a:pPr>
            <a:r>
              <a:rPr sz="3600" b="0" spc="30" dirty="0">
                <a:solidFill>
                  <a:srgbClr val="000000"/>
                </a:solidFill>
                <a:latin typeface="Trebuchet MS"/>
                <a:cs typeface="Trebuchet MS"/>
              </a:rPr>
              <a:t>um </a:t>
            </a:r>
            <a:r>
              <a:rPr sz="3600" b="0" spc="-95" dirty="0">
                <a:solidFill>
                  <a:srgbClr val="000000"/>
                </a:solidFill>
                <a:latin typeface="Trebuchet MS"/>
                <a:cs typeface="Trebuchet MS"/>
              </a:rPr>
              <a:t>convite </a:t>
            </a:r>
            <a:r>
              <a:rPr sz="3600" b="0" spc="-15" dirty="0">
                <a:solidFill>
                  <a:srgbClr val="000000"/>
                </a:solidFill>
                <a:latin typeface="Trebuchet MS"/>
                <a:cs typeface="Trebuchet MS"/>
              </a:rPr>
              <a:t>à</a:t>
            </a:r>
            <a:r>
              <a:rPr sz="3600" b="0" spc="-7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Trebuchet MS"/>
                <a:cs typeface="Trebuchet MS"/>
              </a:rPr>
              <a:t>mesa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418" y="701039"/>
            <a:ext cx="5299710" cy="289560"/>
          </a:xfrm>
          <a:custGeom>
            <a:avLst/>
            <a:gdLst/>
            <a:ahLst/>
            <a:cxnLst/>
            <a:rect l="l" t="t" r="r" b="b"/>
            <a:pathLst>
              <a:path w="5299710" h="289559">
                <a:moveTo>
                  <a:pt x="5299646" y="143510"/>
                </a:moveTo>
                <a:lnTo>
                  <a:pt x="5044910" y="123812"/>
                </a:lnTo>
                <a:lnTo>
                  <a:pt x="4594682" y="100888"/>
                </a:lnTo>
                <a:lnTo>
                  <a:pt x="4142968" y="80289"/>
                </a:lnTo>
                <a:lnTo>
                  <a:pt x="3689820" y="62026"/>
                </a:lnTo>
                <a:lnTo>
                  <a:pt x="3235312" y="46101"/>
                </a:lnTo>
                <a:lnTo>
                  <a:pt x="2779522" y="32524"/>
                </a:lnTo>
                <a:lnTo>
                  <a:pt x="2322487" y="21297"/>
                </a:lnTo>
                <a:lnTo>
                  <a:pt x="1864296" y="12420"/>
                </a:lnTo>
                <a:lnTo>
                  <a:pt x="1405013" y="5918"/>
                </a:lnTo>
                <a:lnTo>
                  <a:pt x="944702" y="1778"/>
                </a:lnTo>
                <a:lnTo>
                  <a:pt x="483425" y="0"/>
                </a:lnTo>
                <a:lnTo>
                  <a:pt x="418388" y="6540"/>
                </a:lnTo>
                <a:lnTo>
                  <a:pt x="358381" y="23393"/>
                </a:lnTo>
                <a:lnTo>
                  <a:pt x="325005" y="37884"/>
                </a:lnTo>
                <a:lnTo>
                  <a:pt x="301244" y="39039"/>
                </a:lnTo>
                <a:lnTo>
                  <a:pt x="251612" y="42481"/>
                </a:lnTo>
                <a:lnTo>
                  <a:pt x="204533" y="46926"/>
                </a:lnTo>
                <a:lnTo>
                  <a:pt x="160337" y="52451"/>
                </a:lnTo>
                <a:lnTo>
                  <a:pt x="90208" y="66103"/>
                </a:lnTo>
                <a:lnTo>
                  <a:pt x="35890" y="84175"/>
                </a:lnTo>
                <a:lnTo>
                  <a:pt x="3708" y="104965"/>
                </a:lnTo>
                <a:lnTo>
                  <a:pt x="0" y="126746"/>
                </a:lnTo>
                <a:lnTo>
                  <a:pt x="4203" y="137033"/>
                </a:lnTo>
                <a:lnTo>
                  <a:pt x="51676" y="166408"/>
                </a:lnTo>
                <a:lnTo>
                  <a:pt x="96786" y="177609"/>
                </a:lnTo>
                <a:lnTo>
                  <a:pt x="156133" y="183388"/>
                </a:lnTo>
                <a:lnTo>
                  <a:pt x="163169" y="183553"/>
                </a:lnTo>
                <a:lnTo>
                  <a:pt x="180479" y="184251"/>
                </a:lnTo>
                <a:lnTo>
                  <a:pt x="189992" y="184404"/>
                </a:lnTo>
                <a:lnTo>
                  <a:pt x="198666" y="184721"/>
                </a:lnTo>
                <a:lnTo>
                  <a:pt x="207289" y="184912"/>
                </a:lnTo>
                <a:lnTo>
                  <a:pt x="262140" y="184327"/>
                </a:lnTo>
                <a:lnTo>
                  <a:pt x="333375" y="178993"/>
                </a:lnTo>
                <a:lnTo>
                  <a:pt x="366344" y="174625"/>
                </a:lnTo>
                <a:lnTo>
                  <a:pt x="412153" y="174879"/>
                </a:lnTo>
                <a:lnTo>
                  <a:pt x="461556" y="174625"/>
                </a:lnTo>
                <a:lnTo>
                  <a:pt x="578231" y="173101"/>
                </a:lnTo>
                <a:lnTo>
                  <a:pt x="3855694" y="225577"/>
                </a:lnTo>
                <a:lnTo>
                  <a:pt x="4265676" y="239763"/>
                </a:lnTo>
                <a:lnTo>
                  <a:pt x="4517339" y="253428"/>
                </a:lnTo>
                <a:lnTo>
                  <a:pt x="4715268" y="267716"/>
                </a:lnTo>
                <a:lnTo>
                  <a:pt x="4929784" y="287312"/>
                </a:lnTo>
                <a:lnTo>
                  <a:pt x="4949850" y="288582"/>
                </a:lnTo>
                <a:lnTo>
                  <a:pt x="4969675" y="289318"/>
                </a:lnTo>
                <a:lnTo>
                  <a:pt x="4989195" y="289560"/>
                </a:lnTo>
                <a:lnTo>
                  <a:pt x="5037975" y="288036"/>
                </a:lnTo>
                <a:lnTo>
                  <a:pt x="5083594" y="283730"/>
                </a:lnTo>
                <a:lnTo>
                  <a:pt x="5125275" y="277037"/>
                </a:lnTo>
                <a:lnTo>
                  <a:pt x="5193804" y="258051"/>
                </a:lnTo>
                <a:lnTo>
                  <a:pt x="5237531" y="234238"/>
                </a:lnTo>
                <a:lnTo>
                  <a:pt x="5250408" y="208775"/>
                </a:lnTo>
                <a:lnTo>
                  <a:pt x="5243385" y="196418"/>
                </a:lnTo>
                <a:lnTo>
                  <a:pt x="5234724" y="190525"/>
                </a:lnTo>
                <a:lnTo>
                  <a:pt x="5259946" y="176377"/>
                </a:lnTo>
                <a:lnTo>
                  <a:pt x="5287086" y="157353"/>
                </a:lnTo>
                <a:lnTo>
                  <a:pt x="5299646" y="143510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1615439"/>
            <a:ext cx="3511296" cy="2136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47993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No</a:t>
            </a:r>
            <a:r>
              <a:rPr spc="-370" dirty="0"/>
              <a:t> </a:t>
            </a:r>
            <a:r>
              <a:rPr spc="-135" dirty="0"/>
              <a:t>caminho</a:t>
            </a:r>
            <a:r>
              <a:rPr spc="-400" dirty="0"/>
              <a:t> </a:t>
            </a:r>
            <a:r>
              <a:rPr spc="-70" dirty="0"/>
              <a:t>da</a:t>
            </a:r>
            <a:r>
              <a:rPr spc="-335" dirty="0"/>
              <a:t> </a:t>
            </a:r>
            <a:r>
              <a:rPr spc="-135" dirty="0"/>
              <a:t>vida</a:t>
            </a:r>
            <a:r>
              <a:rPr spc="-405" dirty="0"/>
              <a:t> </a:t>
            </a:r>
            <a:r>
              <a:rPr spc="-475" dirty="0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684" y="786459"/>
            <a:ext cx="7992109" cy="430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15" dirty="0">
                <a:latin typeface="Trebuchet MS"/>
                <a:cs typeface="Trebuchet MS"/>
              </a:rPr>
              <a:t>Parar </a:t>
            </a:r>
            <a:r>
              <a:rPr sz="3600" spc="-30" dirty="0">
                <a:latin typeface="Trebuchet MS"/>
                <a:cs typeface="Trebuchet MS"/>
              </a:rPr>
              <a:t>para</a:t>
            </a:r>
            <a:r>
              <a:rPr sz="3600" spc="-610" dirty="0">
                <a:latin typeface="Trebuchet MS"/>
                <a:cs typeface="Trebuchet MS"/>
              </a:rPr>
              <a:t> </a:t>
            </a:r>
            <a:r>
              <a:rPr sz="3600" spc="-434" dirty="0">
                <a:latin typeface="Trebuchet MS"/>
                <a:cs typeface="Trebuchet MS"/>
              </a:rPr>
              <a:t>...</a:t>
            </a:r>
            <a:endParaRPr sz="3600">
              <a:latin typeface="Trebuchet MS"/>
              <a:cs typeface="Trebuchet MS"/>
            </a:endParaRPr>
          </a:p>
          <a:p>
            <a:pPr marL="502284" marR="407670" indent="-502284">
              <a:lnSpc>
                <a:spcPts val="3670"/>
              </a:lnSpc>
              <a:spcBef>
                <a:spcPts val="3695"/>
              </a:spcBef>
              <a:buAutoNum type="alphaLcParenR"/>
              <a:tabLst>
                <a:tab pos="502284" algn="l"/>
              </a:tabLst>
            </a:pPr>
            <a:r>
              <a:rPr sz="3600" b="1" spc="-240" dirty="0">
                <a:solidFill>
                  <a:srgbClr val="00AF50"/>
                </a:solidFill>
                <a:latin typeface="Trebuchet MS"/>
                <a:cs typeface="Trebuchet MS"/>
              </a:rPr>
              <a:t>Ver:</a:t>
            </a:r>
            <a:r>
              <a:rPr sz="3600" b="1" spc="-32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10" dirty="0">
                <a:latin typeface="Trebuchet MS"/>
                <a:cs typeface="Trebuchet MS"/>
              </a:rPr>
              <a:t>Pensar</a:t>
            </a:r>
            <a:r>
              <a:rPr sz="3600" spc="-320" dirty="0">
                <a:latin typeface="Trebuchet MS"/>
                <a:cs typeface="Trebuchet MS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os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acontecimentos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3600" spc="10" dirty="0">
                <a:latin typeface="Trebuchet MS"/>
                <a:cs typeface="Trebuchet MS"/>
              </a:rPr>
              <a:t>mais  </a:t>
            </a:r>
            <a:r>
              <a:rPr sz="3600" spc="-120" dirty="0">
                <a:latin typeface="Trebuchet MS"/>
                <a:cs typeface="Trebuchet MS"/>
              </a:rPr>
              <a:t>recentes.</a:t>
            </a:r>
            <a:endParaRPr sz="3600">
              <a:latin typeface="Trebuchet MS"/>
              <a:cs typeface="Trebuchet MS"/>
            </a:endParaRPr>
          </a:p>
          <a:p>
            <a:pPr marL="502284" marR="5080" indent="-502284">
              <a:lnSpc>
                <a:spcPts val="3670"/>
              </a:lnSpc>
              <a:spcBef>
                <a:spcPts val="10"/>
              </a:spcBef>
              <a:buAutoNum type="alphaLcParenR"/>
              <a:tabLst>
                <a:tab pos="502284" algn="l"/>
              </a:tabLst>
            </a:pPr>
            <a:r>
              <a:rPr sz="3600" b="1" spc="-120" dirty="0">
                <a:solidFill>
                  <a:srgbClr val="00AF50"/>
                </a:solidFill>
                <a:latin typeface="Trebuchet MS"/>
                <a:cs typeface="Trebuchet MS"/>
              </a:rPr>
              <a:t>Julgar:</a:t>
            </a:r>
            <a:r>
              <a:rPr sz="3600" b="1" spc="-3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Palavra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é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luz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que</a:t>
            </a:r>
            <a:r>
              <a:rPr sz="3600" spc="-310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abre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a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mente  </a:t>
            </a:r>
            <a:r>
              <a:rPr sz="3600" spc="-250" dirty="0">
                <a:latin typeface="Trebuchet MS"/>
                <a:cs typeface="Trebuchet MS"/>
              </a:rPr>
              <a:t>e </a:t>
            </a:r>
            <a:r>
              <a:rPr sz="3600" spc="-90" dirty="0">
                <a:latin typeface="Trebuchet MS"/>
                <a:cs typeface="Trebuchet MS"/>
              </a:rPr>
              <a:t>o</a:t>
            </a:r>
            <a:r>
              <a:rPr sz="3600" spc="-305" dirty="0">
                <a:latin typeface="Trebuchet MS"/>
                <a:cs typeface="Trebuchet MS"/>
              </a:rPr>
              <a:t> </a:t>
            </a:r>
            <a:r>
              <a:rPr sz="3600" spc="-105" dirty="0">
                <a:latin typeface="Trebuchet MS"/>
                <a:cs typeface="Trebuchet MS"/>
              </a:rPr>
              <a:t>coração.</a:t>
            </a:r>
            <a:endParaRPr sz="3600">
              <a:latin typeface="Trebuchet MS"/>
              <a:cs typeface="Trebuchet MS"/>
            </a:endParaRPr>
          </a:p>
          <a:p>
            <a:pPr marL="477520" indent="-465455">
              <a:lnSpc>
                <a:spcPts val="3665"/>
              </a:lnSpc>
              <a:buAutoNum type="alphaLcParenR"/>
              <a:tabLst>
                <a:tab pos="478155" algn="l"/>
              </a:tabLst>
            </a:pPr>
            <a:r>
              <a:rPr sz="3600" b="1" spc="-114" dirty="0">
                <a:solidFill>
                  <a:srgbClr val="00AF50"/>
                </a:solidFill>
                <a:latin typeface="Trebuchet MS"/>
                <a:cs typeface="Trebuchet MS"/>
              </a:rPr>
              <a:t>Agir:</a:t>
            </a:r>
            <a:r>
              <a:rPr sz="3600" b="1" spc="-31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80" dirty="0">
                <a:latin typeface="Trebuchet MS"/>
                <a:cs typeface="Trebuchet MS"/>
              </a:rPr>
              <a:t>Boas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35" dirty="0">
                <a:latin typeface="Trebuchet MS"/>
                <a:cs typeface="Trebuchet MS"/>
              </a:rPr>
              <a:t>práticas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do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195" dirty="0">
                <a:latin typeface="Trebuchet MS"/>
                <a:cs typeface="Trebuchet MS"/>
              </a:rPr>
              <a:t>CONIC</a:t>
            </a:r>
            <a:endParaRPr sz="3600">
              <a:latin typeface="Trebuchet MS"/>
              <a:cs typeface="Trebuchet MS"/>
            </a:endParaRPr>
          </a:p>
          <a:p>
            <a:pPr marL="517525" indent="-505459">
              <a:lnSpc>
                <a:spcPct val="100000"/>
              </a:lnSpc>
              <a:spcBef>
                <a:spcPts val="3025"/>
              </a:spcBef>
              <a:buAutoNum type="alphaLcParenR"/>
              <a:tabLst>
                <a:tab pos="518159" algn="l"/>
              </a:tabLst>
            </a:pPr>
            <a:r>
              <a:rPr sz="3600" b="1" spc="-170" dirty="0">
                <a:solidFill>
                  <a:srgbClr val="00AF50"/>
                </a:solidFill>
                <a:latin typeface="Trebuchet MS"/>
                <a:cs typeface="Trebuchet MS"/>
              </a:rPr>
              <a:t>Celebrar: </a:t>
            </a:r>
            <a:r>
              <a:rPr sz="3600" spc="-5" dirty="0">
                <a:latin typeface="Trebuchet MS"/>
                <a:cs typeface="Trebuchet MS"/>
              </a:rPr>
              <a:t>instrumentos</a:t>
            </a:r>
            <a:r>
              <a:rPr sz="3600" spc="-825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de </a:t>
            </a:r>
            <a:r>
              <a:rPr sz="3600" spc="-55" dirty="0">
                <a:latin typeface="Trebuchet MS"/>
                <a:cs typeface="Trebuchet MS"/>
              </a:rPr>
              <a:t>paz </a:t>
            </a:r>
            <a:r>
              <a:rPr sz="3600" spc="-250" dirty="0">
                <a:latin typeface="Trebuchet MS"/>
                <a:cs typeface="Trebuchet MS"/>
              </a:rPr>
              <a:t>e </a:t>
            </a:r>
            <a:r>
              <a:rPr sz="3600" spc="-110" dirty="0">
                <a:latin typeface="Trebuchet MS"/>
                <a:cs typeface="Trebuchet MS"/>
              </a:rPr>
              <a:t>bem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418" y="701039"/>
            <a:ext cx="5299710" cy="289560"/>
          </a:xfrm>
          <a:custGeom>
            <a:avLst/>
            <a:gdLst/>
            <a:ahLst/>
            <a:cxnLst/>
            <a:rect l="l" t="t" r="r" b="b"/>
            <a:pathLst>
              <a:path w="5299710" h="289559">
                <a:moveTo>
                  <a:pt x="5299646" y="143510"/>
                </a:moveTo>
                <a:lnTo>
                  <a:pt x="5044910" y="123812"/>
                </a:lnTo>
                <a:lnTo>
                  <a:pt x="4594682" y="100888"/>
                </a:lnTo>
                <a:lnTo>
                  <a:pt x="4142968" y="80289"/>
                </a:lnTo>
                <a:lnTo>
                  <a:pt x="3689820" y="62026"/>
                </a:lnTo>
                <a:lnTo>
                  <a:pt x="3235312" y="46101"/>
                </a:lnTo>
                <a:lnTo>
                  <a:pt x="2779522" y="32524"/>
                </a:lnTo>
                <a:lnTo>
                  <a:pt x="2322487" y="21297"/>
                </a:lnTo>
                <a:lnTo>
                  <a:pt x="1864296" y="12420"/>
                </a:lnTo>
                <a:lnTo>
                  <a:pt x="1405013" y="5918"/>
                </a:lnTo>
                <a:lnTo>
                  <a:pt x="944702" y="1778"/>
                </a:lnTo>
                <a:lnTo>
                  <a:pt x="483425" y="0"/>
                </a:lnTo>
                <a:lnTo>
                  <a:pt x="418388" y="6540"/>
                </a:lnTo>
                <a:lnTo>
                  <a:pt x="358381" y="23393"/>
                </a:lnTo>
                <a:lnTo>
                  <a:pt x="325005" y="37884"/>
                </a:lnTo>
                <a:lnTo>
                  <a:pt x="301244" y="39039"/>
                </a:lnTo>
                <a:lnTo>
                  <a:pt x="251612" y="42481"/>
                </a:lnTo>
                <a:lnTo>
                  <a:pt x="204533" y="46926"/>
                </a:lnTo>
                <a:lnTo>
                  <a:pt x="160337" y="52451"/>
                </a:lnTo>
                <a:lnTo>
                  <a:pt x="90208" y="66103"/>
                </a:lnTo>
                <a:lnTo>
                  <a:pt x="35890" y="84175"/>
                </a:lnTo>
                <a:lnTo>
                  <a:pt x="3708" y="104965"/>
                </a:lnTo>
                <a:lnTo>
                  <a:pt x="0" y="126746"/>
                </a:lnTo>
                <a:lnTo>
                  <a:pt x="4203" y="137033"/>
                </a:lnTo>
                <a:lnTo>
                  <a:pt x="51676" y="166408"/>
                </a:lnTo>
                <a:lnTo>
                  <a:pt x="96786" y="177609"/>
                </a:lnTo>
                <a:lnTo>
                  <a:pt x="156133" y="183388"/>
                </a:lnTo>
                <a:lnTo>
                  <a:pt x="163169" y="183553"/>
                </a:lnTo>
                <a:lnTo>
                  <a:pt x="180479" y="184251"/>
                </a:lnTo>
                <a:lnTo>
                  <a:pt x="189992" y="184404"/>
                </a:lnTo>
                <a:lnTo>
                  <a:pt x="198666" y="184721"/>
                </a:lnTo>
                <a:lnTo>
                  <a:pt x="207289" y="184912"/>
                </a:lnTo>
                <a:lnTo>
                  <a:pt x="262140" y="184327"/>
                </a:lnTo>
                <a:lnTo>
                  <a:pt x="333375" y="178993"/>
                </a:lnTo>
                <a:lnTo>
                  <a:pt x="366344" y="174625"/>
                </a:lnTo>
                <a:lnTo>
                  <a:pt x="412153" y="174879"/>
                </a:lnTo>
                <a:lnTo>
                  <a:pt x="461556" y="174625"/>
                </a:lnTo>
                <a:lnTo>
                  <a:pt x="578231" y="173101"/>
                </a:lnTo>
                <a:lnTo>
                  <a:pt x="3855694" y="225577"/>
                </a:lnTo>
                <a:lnTo>
                  <a:pt x="4265676" y="239763"/>
                </a:lnTo>
                <a:lnTo>
                  <a:pt x="4517339" y="253428"/>
                </a:lnTo>
                <a:lnTo>
                  <a:pt x="4715268" y="267716"/>
                </a:lnTo>
                <a:lnTo>
                  <a:pt x="4929784" y="287312"/>
                </a:lnTo>
                <a:lnTo>
                  <a:pt x="4949850" y="288582"/>
                </a:lnTo>
                <a:lnTo>
                  <a:pt x="4969675" y="289318"/>
                </a:lnTo>
                <a:lnTo>
                  <a:pt x="4989195" y="289560"/>
                </a:lnTo>
                <a:lnTo>
                  <a:pt x="5037975" y="288036"/>
                </a:lnTo>
                <a:lnTo>
                  <a:pt x="5083594" y="283730"/>
                </a:lnTo>
                <a:lnTo>
                  <a:pt x="5125275" y="277037"/>
                </a:lnTo>
                <a:lnTo>
                  <a:pt x="5193804" y="258051"/>
                </a:lnTo>
                <a:lnTo>
                  <a:pt x="5237531" y="234238"/>
                </a:lnTo>
                <a:lnTo>
                  <a:pt x="5250408" y="208775"/>
                </a:lnTo>
                <a:lnTo>
                  <a:pt x="5243385" y="196418"/>
                </a:lnTo>
                <a:lnTo>
                  <a:pt x="5234724" y="190525"/>
                </a:lnTo>
                <a:lnTo>
                  <a:pt x="5259946" y="176377"/>
                </a:lnTo>
                <a:lnTo>
                  <a:pt x="5287086" y="157353"/>
                </a:lnTo>
                <a:lnTo>
                  <a:pt x="5299646" y="143510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63"/>
            <a:ext cx="9144000" cy="5140960"/>
            <a:chOff x="0" y="4063"/>
            <a:chExt cx="9144000" cy="5140960"/>
          </a:xfrm>
        </p:grpSpPr>
        <p:sp>
          <p:nvSpPr>
            <p:cNvPr id="3" name="object 3"/>
            <p:cNvSpPr/>
            <p:nvPr/>
          </p:nvSpPr>
          <p:spPr>
            <a:xfrm>
              <a:off x="5916676" y="4063"/>
              <a:ext cx="2927604" cy="2613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09691" y="2857753"/>
              <a:ext cx="122555" cy="161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67166" y="397049"/>
              <a:ext cx="260350" cy="368300"/>
            </a:xfrm>
            <a:custGeom>
              <a:avLst/>
              <a:gdLst/>
              <a:ahLst/>
              <a:cxnLst/>
              <a:rect l="l" t="t" r="r" b="b"/>
              <a:pathLst>
                <a:path w="260350" h="368300">
                  <a:moveTo>
                    <a:pt x="171528" y="25967"/>
                  </a:moveTo>
                  <a:lnTo>
                    <a:pt x="121388" y="25967"/>
                  </a:lnTo>
                  <a:lnTo>
                    <a:pt x="137138" y="28305"/>
                  </a:lnTo>
                  <a:lnTo>
                    <a:pt x="152578" y="32881"/>
                  </a:lnTo>
                  <a:lnTo>
                    <a:pt x="164268" y="37290"/>
                  </a:lnTo>
                  <a:lnTo>
                    <a:pt x="165411" y="37798"/>
                  </a:lnTo>
                  <a:lnTo>
                    <a:pt x="172269" y="40719"/>
                  </a:lnTo>
                  <a:lnTo>
                    <a:pt x="178746" y="43767"/>
                  </a:lnTo>
                  <a:lnTo>
                    <a:pt x="184969" y="47196"/>
                  </a:lnTo>
                  <a:lnTo>
                    <a:pt x="181623" y="38068"/>
                  </a:lnTo>
                  <a:lnTo>
                    <a:pt x="174968" y="29321"/>
                  </a:lnTo>
                  <a:lnTo>
                    <a:pt x="171528" y="25967"/>
                  </a:lnTo>
                  <a:close/>
                </a:path>
                <a:path w="260350" h="368300">
                  <a:moveTo>
                    <a:pt x="124406" y="0"/>
                  </a:moveTo>
                  <a:lnTo>
                    <a:pt x="116786" y="1180"/>
                  </a:lnTo>
                  <a:lnTo>
                    <a:pt x="110547" y="5413"/>
                  </a:lnTo>
                  <a:lnTo>
                    <a:pt x="102800" y="14049"/>
                  </a:lnTo>
                  <a:lnTo>
                    <a:pt x="106483" y="23320"/>
                  </a:lnTo>
                  <a:lnTo>
                    <a:pt x="108896" y="28019"/>
                  </a:lnTo>
                  <a:lnTo>
                    <a:pt x="108769" y="28273"/>
                  </a:lnTo>
                  <a:lnTo>
                    <a:pt x="121388" y="25967"/>
                  </a:lnTo>
                  <a:lnTo>
                    <a:pt x="171528" y="25967"/>
                  </a:lnTo>
                  <a:lnTo>
                    <a:pt x="167217" y="21764"/>
                  </a:lnTo>
                  <a:lnTo>
                    <a:pt x="160585" y="16208"/>
                  </a:lnTo>
                  <a:lnTo>
                    <a:pt x="159315" y="15192"/>
                  </a:lnTo>
                  <a:lnTo>
                    <a:pt x="158045" y="14303"/>
                  </a:lnTo>
                  <a:lnTo>
                    <a:pt x="156775" y="13160"/>
                  </a:lnTo>
                  <a:lnTo>
                    <a:pt x="152965" y="10239"/>
                  </a:lnTo>
                  <a:lnTo>
                    <a:pt x="147377" y="6683"/>
                  </a:lnTo>
                  <a:lnTo>
                    <a:pt x="141027" y="4016"/>
                  </a:lnTo>
                  <a:lnTo>
                    <a:pt x="132683" y="1176"/>
                  </a:lnTo>
                  <a:lnTo>
                    <a:pt x="124406" y="0"/>
                  </a:lnTo>
                  <a:close/>
                </a:path>
                <a:path w="260350" h="368300">
                  <a:moveTo>
                    <a:pt x="130613" y="57737"/>
                  </a:moveTo>
                  <a:lnTo>
                    <a:pt x="134423" y="62690"/>
                  </a:lnTo>
                  <a:lnTo>
                    <a:pt x="138360" y="67389"/>
                  </a:lnTo>
                  <a:lnTo>
                    <a:pt x="140900" y="71326"/>
                  </a:lnTo>
                  <a:lnTo>
                    <a:pt x="157644" y="93593"/>
                  </a:lnTo>
                  <a:lnTo>
                    <a:pt x="176318" y="117226"/>
                  </a:lnTo>
                  <a:lnTo>
                    <a:pt x="193371" y="141460"/>
                  </a:lnTo>
                  <a:lnTo>
                    <a:pt x="205543" y="165941"/>
                  </a:lnTo>
                  <a:lnTo>
                    <a:pt x="208111" y="185392"/>
                  </a:lnTo>
                  <a:lnTo>
                    <a:pt x="201225" y="198104"/>
                  </a:lnTo>
                  <a:lnTo>
                    <a:pt x="187862" y="207339"/>
                  </a:lnTo>
                  <a:lnTo>
                    <a:pt x="170999" y="216360"/>
                  </a:lnTo>
                  <a:lnTo>
                    <a:pt x="6661" y="309705"/>
                  </a:lnTo>
                  <a:lnTo>
                    <a:pt x="0" y="321526"/>
                  </a:lnTo>
                  <a:lnTo>
                    <a:pt x="6613" y="337216"/>
                  </a:lnTo>
                  <a:lnTo>
                    <a:pt x="21824" y="352835"/>
                  </a:lnTo>
                  <a:lnTo>
                    <a:pt x="40951" y="364442"/>
                  </a:lnTo>
                  <a:lnTo>
                    <a:pt x="47988" y="366930"/>
                  </a:lnTo>
                  <a:lnTo>
                    <a:pt x="54667" y="368157"/>
                  </a:lnTo>
                  <a:lnTo>
                    <a:pt x="60775" y="367907"/>
                  </a:lnTo>
                  <a:lnTo>
                    <a:pt x="66097" y="365966"/>
                  </a:lnTo>
                  <a:lnTo>
                    <a:pt x="93378" y="350535"/>
                  </a:lnTo>
                  <a:lnTo>
                    <a:pt x="80706" y="350535"/>
                  </a:lnTo>
                  <a:lnTo>
                    <a:pt x="66478" y="349900"/>
                  </a:lnTo>
                  <a:lnTo>
                    <a:pt x="24542" y="335597"/>
                  </a:lnTo>
                  <a:lnTo>
                    <a:pt x="12680" y="325675"/>
                  </a:lnTo>
                  <a:lnTo>
                    <a:pt x="13773" y="322024"/>
                  </a:lnTo>
                  <a:lnTo>
                    <a:pt x="56610" y="293971"/>
                  </a:lnTo>
                  <a:lnTo>
                    <a:pt x="100530" y="269811"/>
                  </a:lnTo>
                  <a:lnTo>
                    <a:pt x="145807" y="248390"/>
                  </a:lnTo>
                  <a:lnTo>
                    <a:pt x="192716" y="228552"/>
                  </a:lnTo>
                  <a:lnTo>
                    <a:pt x="218247" y="211712"/>
                  </a:lnTo>
                  <a:lnTo>
                    <a:pt x="225038" y="191468"/>
                  </a:lnTo>
                  <a:lnTo>
                    <a:pt x="218684" y="168080"/>
                  </a:lnTo>
                  <a:lnTo>
                    <a:pt x="204781" y="141811"/>
                  </a:lnTo>
                  <a:lnTo>
                    <a:pt x="189855" y="117157"/>
                  </a:lnTo>
                  <a:lnTo>
                    <a:pt x="173126" y="94297"/>
                  </a:lnTo>
                  <a:lnTo>
                    <a:pt x="153632" y="74106"/>
                  </a:lnTo>
                  <a:lnTo>
                    <a:pt x="130613" y="57737"/>
                  </a:lnTo>
                  <a:close/>
                </a:path>
                <a:path w="260350" h="368300">
                  <a:moveTo>
                    <a:pt x="259772" y="259032"/>
                  </a:moveTo>
                  <a:lnTo>
                    <a:pt x="197274" y="283983"/>
                  </a:lnTo>
                  <a:lnTo>
                    <a:pt x="160760" y="302879"/>
                  </a:lnTo>
                  <a:lnTo>
                    <a:pt x="125460" y="324012"/>
                  </a:lnTo>
                  <a:lnTo>
                    <a:pt x="91243" y="347170"/>
                  </a:lnTo>
                  <a:lnTo>
                    <a:pt x="80706" y="350535"/>
                  </a:lnTo>
                  <a:lnTo>
                    <a:pt x="93378" y="350535"/>
                  </a:lnTo>
                  <a:lnTo>
                    <a:pt x="212147" y="283162"/>
                  </a:lnTo>
                  <a:lnTo>
                    <a:pt x="222571" y="277749"/>
                  </a:lnTo>
                  <a:lnTo>
                    <a:pt x="234578" y="272049"/>
                  </a:lnTo>
                  <a:lnTo>
                    <a:pt x="247276" y="265874"/>
                  </a:lnTo>
                  <a:lnTo>
                    <a:pt x="259772" y="259032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8939" y="425322"/>
              <a:ext cx="208799" cy="230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9835" y="423024"/>
              <a:ext cx="786130" cy="475615"/>
            </a:xfrm>
            <a:custGeom>
              <a:avLst/>
              <a:gdLst/>
              <a:ahLst/>
              <a:cxnLst/>
              <a:rect l="l" t="t" r="r" b="b"/>
              <a:pathLst>
                <a:path w="786129" h="475615">
                  <a:moveTo>
                    <a:pt x="276491" y="185788"/>
                  </a:moveTo>
                  <a:lnTo>
                    <a:pt x="269468" y="167589"/>
                  </a:lnTo>
                  <a:lnTo>
                    <a:pt x="258648" y="150545"/>
                  </a:lnTo>
                  <a:lnTo>
                    <a:pt x="248119" y="135775"/>
                  </a:lnTo>
                  <a:lnTo>
                    <a:pt x="172173" y="24396"/>
                  </a:lnTo>
                  <a:lnTo>
                    <a:pt x="172427" y="23380"/>
                  </a:lnTo>
                  <a:lnTo>
                    <a:pt x="172300" y="21221"/>
                  </a:lnTo>
                  <a:lnTo>
                    <a:pt x="166077" y="17792"/>
                  </a:lnTo>
                  <a:lnTo>
                    <a:pt x="124460" y="2336"/>
                  </a:lnTo>
                  <a:lnTo>
                    <a:pt x="108712" y="0"/>
                  </a:lnTo>
                  <a:lnTo>
                    <a:pt x="96100" y="2298"/>
                  </a:lnTo>
                  <a:lnTo>
                    <a:pt x="100037" y="9918"/>
                  </a:lnTo>
                  <a:lnTo>
                    <a:pt x="103212" y="13474"/>
                  </a:lnTo>
                  <a:lnTo>
                    <a:pt x="107149" y="17030"/>
                  </a:lnTo>
                  <a:lnTo>
                    <a:pt x="110451" y="22237"/>
                  </a:lnTo>
                  <a:lnTo>
                    <a:pt x="117944" y="31762"/>
                  </a:lnTo>
                  <a:lnTo>
                    <a:pt x="140957" y="48133"/>
                  </a:lnTo>
                  <a:lnTo>
                    <a:pt x="160451" y="68326"/>
                  </a:lnTo>
                  <a:lnTo>
                    <a:pt x="177228" y="91262"/>
                  </a:lnTo>
                  <a:lnTo>
                    <a:pt x="192112" y="115836"/>
                  </a:lnTo>
                  <a:lnTo>
                    <a:pt x="206006" y="142113"/>
                  </a:lnTo>
                  <a:lnTo>
                    <a:pt x="212369" y="165493"/>
                  </a:lnTo>
                  <a:lnTo>
                    <a:pt x="205574" y="185750"/>
                  </a:lnTo>
                  <a:lnTo>
                    <a:pt x="180047" y="202577"/>
                  </a:lnTo>
                  <a:lnTo>
                    <a:pt x="133134" y="222427"/>
                  </a:lnTo>
                  <a:lnTo>
                    <a:pt x="87858" y="243840"/>
                  </a:lnTo>
                  <a:lnTo>
                    <a:pt x="43929" y="268008"/>
                  </a:lnTo>
                  <a:lnTo>
                    <a:pt x="1104" y="296049"/>
                  </a:lnTo>
                  <a:lnTo>
                    <a:pt x="0" y="299707"/>
                  </a:lnTo>
                  <a:lnTo>
                    <a:pt x="3975" y="304406"/>
                  </a:lnTo>
                  <a:lnTo>
                    <a:pt x="53809" y="323926"/>
                  </a:lnTo>
                  <a:lnTo>
                    <a:pt x="68033" y="324561"/>
                  </a:lnTo>
                  <a:lnTo>
                    <a:pt x="78574" y="321195"/>
                  </a:lnTo>
                  <a:lnTo>
                    <a:pt x="112788" y="298043"/>
                  </a:lnTo>
                  <a:lnTo>
                    <a:pt x="148082" y="276910"/>
                  </a:lnTo>
                  <a:lnTo>
                    <a:pt x="184594" y="258013"/>
                  </a:lnTo>
                  <a:lnTo>
                    <a:pt x="222465" y="241566"/>
                  </a:lnTo>
                  <a:lnTo>
                    <a:pt x="247103" y="233057"/>
                  </a:lnTo>
                  <a:lnTo>
                    <a:pt x="256540" y="226809"/>
                  </a:lnTo>
                  <a:lnTo>
                    <a:pt x="264769" y="219951"/>
                  </a:lnTo>
                  <a:lnTo>
                    <a:pt x="271297" y="212382"/>
                  </a:lnTo>
                  <a:lnTo>
                    <a:pt x="275678" y="203974"/>
                  </a:lnTo>
                  <a:lnTo>
                    <a:pt x="276491" y="185788"/>
                  </a:lnTo>
                  <a:close/>
                </a:path>
                <a:path w="786129" h="475615">
                  <a:moveTo>
                    <a:pt x="482320" y="295617"/>
                  </a:moveTo>
                  <a:lnTo>
                    <a:pt x="475005" y="270522"/>
                  </a:lnTo>
                  <a:lnTo>
                    <a:pt x="463677" y="246303"/>
                  </a:lnTo>
                  <a:lnTo>
                    <a:pt x="452716" y="224167"/>
                  </a:lnTo>
                  <a:lnTo>
                    <a:pt x="408203" y="126072"/>
                  </a:lnTo>
                  <a:lnTo>
                    <a:pt x="408203" y="161759"/>
                  </a:lnTo>
                  <a:lnTo>
                    <a:pt x="351396" y="59182"/>
                  </a:lnTo>
                  <a:lnTo>
                    <a:pt x="352005" y="60210"/>
                  </a:lnTo>
                  <a:lnTo>
                    <a:pt x="369011" y="90932"/>
                  </a:lnTo>
                  <a:lnTo>
                    <a:pt x="389547" y="127838"/>
                  </a:lnTo>
                  <a:lnTo>
                    <a:pt x="408203" y="161759"/>
                  </a:lnTo>
                  <a:lnTo>
                    <a:pt x="408203" y="126072"/>
                  </a:lnTo>
                  <a:lnTo>
                    <a:pt x="392201" y="90792"/>
                  </a:lnTo>
                  <a:lnTo>
                    <a:pt x="384517" y="73799"/>
                  </a:lnTo>
                  <a:lnTo>
                    <a:pt x="360895" y="51574"/>
                  </a:lnTo>
                  <a:lnTo>
                    <a:pt x="354545" y="51955"/>
                  </a:lnTo>
                  <a:lnTo>
                    <a:pt x="348576" y="54495"/>
                  </a:lnTo>
                  <a:lnTo>
                    <a:pt x="345147" y="49034"/>
                  </a:lnTo>
                  <a:lnTo>
                    <a:pt x="342353" y="46113"/>
                  </a:lnTo>
                  <a:lnTo>
                    <a:pt x="340067" y="45097"/>
                  </a:lnTo>
                  <a:lnTo>
                    <a:pt x="335991" y="45732"/>
                  </a:lnTo>
                  <a:lnTo>
                    <a:pt x="333387" y="50850"/>
                  </a:lnTo>
                  <a:lnTo>
                    <a:pt x="332130" y="59245"/>
                  </a:lnTo>
                  <a:lnTo>
                    <a:pt x="332066" y="69735"/>
                  </a:lnTo>
                  <a:lnTo>
                    <a:pt x="327571" y="79616"/>
                  </a:lnTo>
                  <a:lnTo>
                    <a:pt x="325310" y="90792"/>
                  </a:lnTo>
                  <a:lnTo>
                    <a:pt x="325793" y="102781"/>
                  </a:lnTo>
                  <a:lnTo>
                    <a:pt x="329526" y="115074"/>
                  </a:lnTo>
                  <a:lnTo>
                    <a:pt x="340626" y="139458"/>
                  </a:lnTo>
                  <a:lnTo>
                    <a:pt x="373722" y="212483"/>
                  </a:lnTo>
                  <a:lnTo>
                    <a:pt x="377037" y="219290"/>
                  </a:lnTo>
                  <a:lnTo>
                    <a:pt x="380987" y="226644"/>
                  </a:lnTo>
                  <a:lnTo>
                    <a:pt x="389978" y="242709"/>
                  </a:lnTo>
                  <a:lnTo>
                    <a:pt x="368985" y="250647"/>
                  </a:lnTo>
                  <a:lnTo>
                    <a:pt x="347599" y="257619"/>
                  </a:lnTo>
                  <a:lnTo>
                    <a:pt x="329336" y="263232"/>
                  </a:lnTo>
                  <a:lnTo>
                    <a:pt x="317715" y="267093"/>
                  </a:lnTo>
                  <a:lnTo>
                    <a:pt x="266992" y="289267"/>
                  </a:lnTo>
                  <a:lnTo>
                    <a:pt x="217131" y="312940"/>
                  </a:lnTo>
                  <a:lnTo>
                    <a:pt x="209867" y="331508"/>
                  </a:lnTo>
                  <a:lnTo>
                    <a:pt x="211467" y="345935"/>
                  </a:lnTo>
                  <a:lnTo>
                    <a:pt x="215480" y="361200"/>
                  </a:lnTo>
                  <a:lnTo>
                    <a:pt x="217512" y="359803"/>
                  </a:lnTo>
                  <a:lnTo>
                    <a:pt x="219798" y="358533"/>
                  </a:lnTo>
                  <a:lnTo>
                    <a:pt x="222211" y="357517"/>
                  </a:lnTo>
                  <a:lnTo>
                    <a:pt x="330161" y="313448"/>
                  </a:lnTo>
                  <a:lnTo>
                    <a:pt x="347687" y="307492"/>
                  </a:lnTo>
                  <a:lnTo>
                    <a:pt x="369252" y="300926"/>
                  </a:lnTo>
                  <a:lnTo>
                    <a:pt x="391147" y="293344"/>
                  </a:lnTo>
                  <a:lnTo>
                    <a:pt x="369189" y="300964"/>
                  </a:lnTo>
                  <a:lnTo>
                    <a:pt x="347687" y="307555"/>
                  </a:lnTo>
                  <a:lnTo>
                    <a:pt x="330161" y="313575"/>
                  </a:lnTo>
                  <a:lnTo>
                    <a:pt x="273037" y="336854"/>
                  </a:lnTo>
                  <a:lnTo>
                    <a:pt x="273037" y="378028"/>
                  </a:lnTo>
                  <a:lnTo>
                    <a:pt x="239864" y="393966"/>
                  </a:lnTo>
                  <a:lnTo>
                    <a:pt x="238340" y="394601"/>
                  </a:lnTo>
                  <a:lnTo>
                    <a:pt x="273037" y="378028"/>
                  </a:lnTo>
                  <a:lnTo>
                    <a:pt x="273037" y="336854"/>
                  </a:lnTo>
                  <a:lnTo>
                    <a:pt x="219798" y="358533"/>
                  </a:lnTo>
                  <a:lnTo>
                    <a:pt x="215480" y="361200"/>
                  </a:lnTo>
                  <a:lnTo>
                    <a:pt x="203161" y="379260"/>
                  </a:lnTo>
                  <a:lnTo>
                    <a:pt x="202349" y="402196"/>
                  </a:lnTo>
                  <a:lnTo>
                    <a:pt x="210883" y="423748"/>
                  </a:lnTo>
                  <a:lnTo>
                    <a:pt x="226656" y="437654"/>
                  </a:lnTo>
                  <a:lnTo>
                    <a:pt x="233133" y="440448"/>
                  </a:lnTo>
                  <a:lnTo>
                    <a:pt x="240372" y="440829"/>
                  </a:lnTo>
                  <a:lnTo>
                    <a:pt x="248119" y="437527"/>
                  </a:lnTo>
                  <a:lnTo>
                    <a:pt x="353542" y="394601"/>
                  </a:lnTo>
                  <a:lnTo>
                    <a:pt x="392010" y="378980"/>
                  </a:lnTo>
                  <a:lnTo>
                    <a:pt x="417474" y="369658"/>
                  </a:lnTo>
                  <a:lnTo>
                    <a:pt x="444309" y="358749"/>
                  </a:lnTo>
                  <a:lnTo>
                    <a:pt x="467321" y="343281"/>
                  </a:lnTo>
                  <a:lnTo>
                    <a:pt x="481291" y="320306"/>
                  </a:lnTo>
                  <a:lnTo>
                    <a:pt x="482320" y="295617"/>
                  </a:lnTo>
                  <a:close/>
                </a:path>
                <a:path w="786129" h="475615">
                  <a:moveTo>
                    <a:pt x="513803" y="370217"/>
                  </a:moveTo>
                  <a:lnTo>
                    <a:pt x="480656" y="380758"/>
                  </a:lnTo>
                  <a:lnTo>
                    <a:pt x="477608" y="384568"/>
                  </a:lnTo>
                  <a:lnTo>
                    <a:pt x="476465" y="389521"/>
                  </a:lnTo>
                  <a:lnTo>
                    <a:pt x="485673" y="384441"/>
                  </a:lnTo>
                  <a:lnTo>
                    <a:pt x="494982" y="379488"/>
                  </a:lnTo>
                  <a:lnTo>
                    <a:pt x="504367" y="374738"/>
                  </a:lnTo>
                  <a:lnTo>
                    <a:pt x="513803" y="370217"/>
                  </a:lnTo>
                  <a:close/>
                </a:path>
                <a:path w="786129" h="475615">
                  <a:moveTo>
                    <a:pt x="785812" y="379691"/>
                  </a:moveTo>
                  <a:lnTo>
                    <a:pt x="784948" y="365226"/>
                  </a:lnTo>
                  <a:lnTo>
                    <a:pt x="778649" y="350012"/>
                  </a:lnTo>
                  <a:lnTo>
                    <a:pt x="771994" y="339737"/>
                  </a:lnTo>
                  <a:lnTo>
                    <a:pt x="761504" y="327672"/>
                  </a:lnTo>
                  <a:lnTo>
                    <a:pt x="761504" y="376694"/>
                  </a:lnTo>
                  <a:lnTo>
                    <a:pt x="755116" y="363601"/>
                  </a:lnTo>
                  <a:lnTo>
                    <a:pt x="745413" y="350329"/>
                  </a:lnTo>
                  <a:lnTo>
                    <a:pt x="739736" y="343547"/>
                  </a:lnTo>
                  <a:lnTo>
                    <a:pt x="745413" y="350316"/>
                  </a:lnTo>
                  <a:lnTo>
                    <a:pt x="755116" y="363550"/>
                  </a:lnTo>
                  <a:lnTo>
                    <a:pt x="761504" y="376694"/>
                  </a:lnTo>
                  <a:lnTo>
                    <a:pt x="761504" y="327672"/>
                  </a:lnTo>
                  <a:lnTo>
                    <a:pt x="739279" y="302107"/>
                  </a:lnTo>
                  <a:lnTo>
                    <a:pt x="705777" y="265303"/>
                  </a:lnTo>
                  <a:lnTo>
                    <a:pt x="671449" y="229336"/>
                  </a:lnTo>
                  <a:lnTo>
                    <a:pt x="636270" y="194221"/>
                  </a:lnTo>
                  <a:lnTo>
                    <a:pt x="600189" y="159981"/>
                  </a:lnTo>
                  <a:lnTo>
                    <a:pt x="563206" y="126631"/>
                  </a:lnTo>
                  <a:lnTo>
                    <a:pt x="537171" y="114261"/>
                  </a:lnTo>
                  <a:lnTo>
                    <a:pt x="537171" y="143268"/>
                  </a:lnTo>
                  <a:lnTo>
                    <a:pt x="530821" y="140728"/>
                  </a:lnTo>
                  <a:lnTo>
                    <a:pt x="534123" y="141998"/>
                  </a:lnTo>
                  <a:lnTo>
                    <a:pt x="537171" y="143268"/>
                  </a:lnTo>
                  <a:lnTo>
                    <a:pt x="537171" y="114261"/>
                  </a:lnTo>
                  <a:lnTo>
                    <a:pt x="536028" y="114071"/>
                  </a:lnTo>
                  <a:lnTo>
                    <a:pt x="529183" y="118656"/>
                  </a:lnTo>
                  <a:lnTo>
                    <a:pt x="526351" y="127825"/>
                  </a:lnTo>
                  <a:lnTo>
                    <a:pt x="527519" y="139839"/>
                  </a:lnTo>
                  <a:lnTo>
                    <a:pt x="524598" y="139077"/>
                  </a:lnTo>
                  <a:lnTo>
                    <a:pt x="521804" y="138442"/>
                  </a:lnTo>
                  <a:lnTo>
                    <a:pt x="518629" y="137934"/>
                  </a:lnTo>
                  <a:lnTo>
                    <a:pt x="517486" y="138315"/>
                  </a:lnTo>
                  <a:lnTo>
                    <a:pt x="516470" y="138696"/>
                  </a:lnTo>
                  <a:lnTo>
                    <a:pt x="515327" y="139077"/>
                  </a:lnTo>
                  <a:lnTo>
                    <a:pt x="509231" y="147586"/>
                  </a:lnTo>
                  <a:lnTo>
                    <a:pt x="510247" y="149872"/>
                  </a:lnTo>
                  <a:lnTo>
                    <a:pt x="512660" y="159905"/>
                  </a:lnTo>
                  <a:lnTo>
                    <a:pt x="544512" y="201066"/>
                  </a:lnTo>
                  <a:lnTo>
                    <a:pt x="570318" y="212991"/>
                  </a:lnTo>
                  <a:lnTo>
                    <a:pt x="572223" y="213372"/>
                  </a:lnTo>
                  <a:lnTo>
                    <a:pt x="573874" y="213753"/>
                  </a:lnTo>
                  <a:lnTo>
                    <a:pt x="578954" y="214515"/>
                  </a:lnTo>
                  <a:lnTo>
                    <a:pt x="579208" y="211086"/>
                  </a:lnTo>
                  <a:lnTo>
                    <a:pt x="577430" y="206133"/>
                  </a:lnTo>
                  <a:lnTo>
                    <a:pt x="605955" y="233692"/>
                  </a:lnTo>
                  <a:lnTo>
                    <a:pt x="633603" y="262712"/>
                  </a:lnTo>
                  <a:lnTo>
                    <a:pt x="660666" y="292506"/>
                  </a:lnTo>
                  <a:lnTo>
                    <a:pt x="687412" y="322338"/>
                  </a:lnTo>
                  <a:lnTo>
                    <a:pt x="642315" y="328930"/>
                  </a:lnTo>
                  <a:lnTo>
                    <a:pt x="598309" y="339140"/>
                  </a:lnTo>
                  <a:lnTo>
                    <a:pt x="555459" y="352920"/>
                  </a:lnTo>
                  <a:lnTo>
                    <a:pt x="513803" y="370217"/>
                  </a:lnTo>
                  <a:lnTo>
                    <a:pt x="476465" y="389521"/>
                  </a:lnTo>
                  <a:lnTo>
                    <a:pt x="438619" y="412889"/>
                  </a:lnTo>
                  <a:lnTo>
                    <a:pt x="438988" y="423468"/>
                  </a:lnTo>
                  <a:lnTo>
                    <a:pt x="467347" y="460146"/>
                  </a:lnTo>
                  <a:lnTo>
                    <a:pt x="494499" y="475119"/>
                  </a:lnTo>
                  <a:lnTo>
                    <a:pt x="497547" y="472833"/>
                  </a:lnTo>
                  <a:lnTo>
                    <a:pt x="509308" y="465175"/>
                  </a:lnTo>
                  <a:lnTo>
                    <a:pt x="521208" y="457822"/>
                  </a:lnTo>
                  <a:lnTo>
                    <a:pt x="532511" y="451243"/>
                  </a:lnTo>
                  <a:lnTo>
                    <a:pt x="533273" y="450799"/>
                  </a:lnTo>
                  <a:lnTo>
                    <a:pt x="591096" y="430555"/>
                  </a:lnTo>
                  <a:lnTo>
                    <a:pt x="636930" y="418147"/>
                  </a:lnTo>
                  <a:lnTo>
                    <a:pt x="683056" y="406882"/>
                  </a:lnTo>
                  <a:lnTo>
                    <a:pt x="729462" y="396760"/>
                  </a:lnTo>
                  <a:lnTo>
                    <a:pt x="776185" y="387743"/>
                  </a:lnTo>
                  <a:lnTo>
                    <a:pt x="785812" y="379691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69872" y="1060475"/>
            <a:ext cx="28708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70" dirty="0">
                <a:solidFill>
                  <a:srgbClr val="1C4586"/>
                </a:solidFill>
                <a:latin typeface="Trebuchet MS"/>
                <a:cs typeface="Trebuchet MS"/>
              </a:rPr>
              <a:t>P</a:t>
            </a:r>
            <a:r>
              <a:rPr sz="6000" b="1" spc="-170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6000" b="1" spc="-240" dirty="0">
                <a:solidFill>
                  <a:srgbClr val="1C4586"/>
                </a:solidFill>
                <a:latin typeface="Trebuchet MS"/>
                <a:cs typeface="Trebuchet MS"/>
              </a:rPr>
              <a:t>i</a:t>
            </a:r>
            <a:r>
              <a:rPr sz="6000" b="1" spc="-395" dirty="0">
                <a:solidFill>
                  <a:srgbClr val="1C4586"/>
                </a:solidFill>
                <a:latin typeface="Trebuchet MS"/>
                <a:cs typeface="Trebuchet MS"/>
              </a:rPr>
              <a:t>me</a:t>
            </a:r>
            <a:r>
              <a:rPr sz="6000" b="1" spc="-135" dirty="0">
                <a:solidFill>
                  <a:srgbClr val="1C4586"/>
                </a:solidFill>
                <a:latin typeface="Trebuchet MS"/>
                <a:cs typeface="Trebuchet MS"/>
              </a:rPr>
              <a:t>i</a:t>
            </a:r>
            <a:r>
              <a:rPr sz="6000" b="1" spc="-125" dirty="0">
                <a:solidFill>
                  <a:srgbClr val="1C4586"/>
                </a:solidFill>
                <a:latin typeface="Trebuchet MS"/>
                <a:cs typeface="Trebuchet MS"/>
              </a:rPr>
              <a:t>ra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0664" y="1975510"/>
            <a:ext cx="23882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75" dirty="0">
                <a:solidFill>
                  <a:srgbClr val="1C4586"/>
                </a:solidFill>
                <a:latin typeface="Trebuchet MS"/>
                <a:cs typeface="Trebuchet MS"/>
              </a:rPr>
              <a:t>P</a:t>
            </a:r>
            <a:r>
              <a:rPr sz="6000" b="1" spc="-14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85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6000" b="1" spc="-114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90" dirty="0">
                <a:solidFill>
                  <a:srgbClr val="1C4586"/>
                </a:solidFill>
                <a:latin typeface="Trebuchet MS"/>
                <a:cs typeface="Trebuchet MS"/>
              </a:rPr>
              <a:t>d</a:t>
            </a:r>
            <a:r>
              <a:rPr sz="6000" b="1" spc="-7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435" y="3962501"/>
            <a:ext cx="6449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latin typeface="Times New Roman"/>
                <a:cs typeface="Times New Roman"/>
              </a:rPr>
              <a:t>“</a:t>
            </a:r>
            <a:r>
              <a:rPr sz="3600" spc="105" dirty="0">
                <a:latin typeface="Trebuchet MS"/>
                <a:cs typeface="Trebuchet MS"/>
              </a:rPr>
              <a:t>Os </a:t>
            </a:r>
            <a:r>
              <a:rPr sz="3600" spc="-80" dirty="0">
                <a:latin typeface="Trebuchet MS"/>
                <a:cs typeface="Trebuchet MS"/>
              </a:rPr>
              <a:t>recentes</a:t>
            </a:r>
            <a:r>
              <a:rPr sz="3600" spc="-79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acontecimentos</a:t>
            </a:r>
            <a:r>
              <a:rPr sz="3600" spc="-50" dirty="0">
                <a:latin typeface="Times New Roman"/>
                <a:cs typeface="Times New Roman"/>
              </a:rPr>
              <a:t>…”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2852" y="1972055"/>
            <a:ext cx="3298825" cy="198120"/>
          </a:xfrm>
          <a:custGeom>
            <a:avLst/>
            <a:gdLst/>
            <a:ahLst/>
            <a:cxnLst/>
            <a:rect l="l" t="t" r="r" b="b"/>
            <a:pathLst>
              <a:path w="3298825" h="198119">
                <a:moveTo>
                  <a:pt x="3298380" y="94996"/>
                </a:moveTo>
                <a:lnTo>
                  <a:pt x="3098012" y="82854"/>
                </a:lnTo>
                <a:lnTo>
                  <a:pt x="2846870" y="68846"/>
                </a:lnTo>
                <a:lnTo>
                  <a:pt x="2594991" y="56108"/>
                </a:lnTo>
                <a:lnTo>
                  <a:pt x="2342388" y="44678"/>
                </a:lnTo>
                <a:lnTo>
                  <a:pt x="2089111" y="34544"/>
                </a:lnTo>
                <a:lnTo>
                  <a:pt x="1835175" y="25692"/>
                </a:lnTo>
                <a:lnTo>
                  <a:pt x="1580603" y="18148"/>
                </a:lnTo>
                <a:lnTo>
                  <a:pt x="1325448" y="11912"/>
                </a:lnTo>
                <a:lnTo>
                  <a:pt x="1069721" y="6972"/>
                </a:lnTo>
                <a:lnTo>
                  <a:pt x="813447" y="3340"/>
                </a:lnTo>
                <a:lnTo>
                  <a:pt x="556666" y="1016"/>
                </a:lnTo>
                <a:lnTo>
                  <a:pt x="299402" y="0"/>
                </a:lnTo>
                <a:lnTo>
                  <a:pt x="230454" y="12750"/>
                </a:lnTo>
                <a:lnTo>
                  <a:pt x="207556" y="24079"/>
                </a:lnTo>
                <a:lnTo>
                  <a:pt x="203720" y="24218"/>
                </a:lnTo>
                <a:lnTo>
                  <a:pt x="149288" y="28257"/>
                </a:lnTo>
                <a:lnTo>
                  <a:pt x="99885" y="34417"/>
                </a:lnTo>
                <a:lnTo>
                  <a:pt x="56197" y="43815"/>
                </a:lnTo>
                <a:lnTo>
                  <a:pt x="2298" y="70700"/>
                </a:lnTo>
                <a:lnTo>
                  <a:pt x="0" y="85725"/>
                </a:lnTo>
                <a:lnTo>
                  <a:pt x="2616" y="92837"/>
                </a:lnTo>
                <a:lnTo>
                  <a:pt x="12966" y="103225"/>
                </a:lnTo>
                <a:lnTo>
                  <a:pt x="32207" y="113080"/>
                </a:lnTo>
                <a:lnTo>
                  <a:pt x="60337" y="120827"/>
                </a:lnTo>
                <a:lnTo>
                  <a:pt x="97345" y="124841"/>
                </a:lnTo>
                <a:lnTo>
                  <a:pt x="102552" y="124841"/>
                </a:lnTo>
                <a:lnTo>
                  <a:pt x="110426" y="125476"/>
                </a:lnTo>
                <a:lnTo>
                  <a:pt x="118452" y="125488"/>
                </a:lnTo>
                <a:lnTo>
                  <a:pt x="125666" y="125857"/>
                </a:lnTo>
                <a:lnTo>
                  <a:pt x="132778" y="125984"/>
                </a:lnTo>
                <a:lnTo>
                  <a:pt x="139763" y="125984"/>
                </a:lnTo>
                <a:lnTo>
                  <a:pt x="163385" y="125476"/>
                </a:lnTo>
                <a:lnTo>
                  <a:pt x="186067" y="124040"/>
                </a:lnTo>
                <a:lnTo>
                  <a:pt x="207746" y="121754"/>
                </a:lnTo>
                <a:lnTo>
                  <a:pt x="228282" y="118745"/>
                </a:lnTo>
                <a:lnTo>
                  <a:pt x="256857" y="118999"/>
                </a:lnTo>
                <a:lnTo>
                  <a:pt x="294614" y="118745"/>
                </a:lnTo>
                <a:lnTo>
                  <a:pt x="360362" y="117729"/>
                </a:lnTo>
                <a:lnTo>
                  <a:pt x="798156" y="125488"/>
                </a:lnTo>
                <a:lnTo>
                  <a:pt x="2370505" y="153085"/>
                </a:lnTo>
                <a:lnTo>
                  <a:pt x="2622029" y="162001"/>
                </a:lnTo>
                <a:lnTo>
                  <a:pt x="2770530" y="170192"/>
                </a:lnTo>
                <a:lnTo>
                  <a:pt x="2868180" y="177152"/>
                </a:lnTo>
                <a:lnTo>
                  <a:pt x="2964548" y="185470"/>
                </a:lnTo>
                <a:lnTo>
                  <a:pt x="3059493" y="195326"/>
                </a:lnTo>
                <a:lnTo>
                  <a:pt x="3072104" y="196570"/>
                </a:lnTo>
                <a:lnTo>
                  <a:pt x="3084588" y="197446"/>
                </a:lnTo>
                <a:lnTo>
                  <a:pt x="3096907" y="197954"/>
                </a:lnTo>
                <a:lnTo>
                  <a:pt x="3109023" y="198120"/>
                </a:lnTo>
                <a:lnTo>
                  <a:pt x="3155492" y="195643"/>
                </a:lnTo>
                <a:lnTo>
                  <a:pt x="3196552" y="188861"/>
                </a:lnTo>
                <a:lnTo>
                  <a:pt x="3255289" y="166560"/>
                </a:lnTo>
                <a:lnTo>
                  <a:pt x="3271050" y="139446"/>
                </a:lnTo>
                <a:lnTo>
                  <a:pt x="3262211" y="130530"/>
                </a:lnTo>
                <a:lnTo>
                  <a:pt x="3272625" y="124663"/>
                </a:lnTo>
                <a:lnTo>
                  <a:pt x="3298164" y="104292"/>
                </a:lnTo>
                <a:lnTo>
                  <a:pt x="3298380" y="94996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400802" y="2726804"/>
            <a:ext cx="3342004" cy="1485900"/>
            <a:chOff x="5400802" y="2726804"/>
            <a:chExt cx="3342004" cy="1485900"/>
          </a:xfrm>
        </p:grpSpPr>
        <p:sp>
          <p:nvSpPr>
            <p:cNvPr id="13" name="object 13"/>
            <p:cNvSpPr/>
            <p:nvPr/>
          </p:nvSpPr>
          <p:spPr>
            <a:xfrm>
              <a:off x="5592445" y="2855033"/>
              <a:ext cx="1069340" cy="533400"/>
            </a:xfrm>
            <a:custGeom>
              <a:avLst/>
              <a:gdLst/>
              <a:ahLst/>
              <a:cxnLst/>
              <a:rect l="l" t="t" r="r" b="b"/>
              <a:pathLst>
                <a:path w="1069340" h="533400">
                  <a:moveTo>
                    <a:pt x="31077" y="0"/>
                  </a:moveTo>
                  <a:lnTo>
                    <a:pt x="1396" y="29771"/>
                  </a:lnTo>
                  <a:lnTo>
                    <a:pt x="0" y="41582"/>
                  </a:lnTo>
                  <a:lnTo>
                    <a:pt x="4976" y="51353"/>
                  </a:lnTo>
                  <a:lnTo>
                    <a:pt x="44195" y="75999"/>
                  </a:lnTo>
                  <a:lnTo>
                    <a:pt x="84105" y="84873"/>
                  </a:lnTo>
                  <a:lnTo>
                    <a:pt x="90511" y="84220"/>
                  </a:lnTo>
                  <a:lnTo>
                    <a:pt x="111849" y="50538"/>
                  </a:lnTo>
                  <a:lnTo>
                    <a:pt x="105965" y="35724"/>
                  </a:lnTo>
                  <a:lnTo>
                    <a:pt x="69468" y="8943"/>
                  </a:lnTo>
                  <a:lnTo>
                    <a:pt x="31077" y="0"/>
                  </a:lnTo>
                  <a:close/>
                </a:path>
                <a:path w="1069340" h="533400">
                  <a:moveTo>
                    <a:pt x="1061338" y="374322"/>
                  </a:moveTo>
                  <a:lnTo>
                    <a:pt x="1060069" y="374322"/>
                  </a:lnTo>
                  <a:lnTo>
                    <a:pt x="1054076" y="376045"/>
                  </a:lnTo>
                  <a:lnTo>
                    <a:pt x="1032146" y="410368"/>
                  </a:lnTo>
                  <a:lnTo>
                    <a:pt x="1017270" y="447855"/>
                  </a:lnTo>
                  <a:lnTo>
                    <a:pt x="1015491" y="452173"/>
                  </a:lnTo>
                  <a:lnTo>
                    <a:pt x="1000629" y="489416"/>
                  </a:lnTo>
                  <a:lnTo>
                    <a:pt x="994826" y="525611"/>
                  </a:lnTo>
                  <a:lnTo>
                    <a:pt x="1000378" y="532564"/>
                  </a:lnTo>
                  <a:lnTo>
                    <a:pt x="1000886" y="532691"/>
                  </a:lnTo>
                  <a:lnTo>
                    <a:pt x="1001268" y="532818"/>
                  </a:lnTo>
                  <a:lnTo>
                    <a:pt x="1029029" y="499048"/>
                  </a:lnTo>
                  <a:lnTo>
                    <a:pt x="1039622" y="470588"/>
                  </a:lnTo>
                  <a:lnTo>
                    <a:pt x="1041273" y="466778"/>
                  </a:lnTo>
                  <a:lnTo>
                    <a:pt x="1042924" y="462587"/>
                  </a:lnTo>
                  <a:lnTo>
                    <a:pt x="1044194" y="458269"/>
                  </a:lnTo>
                  <a:lnTo>
                    <a:pt x="1049712" y="446603"/>
                  </a:lnTo>
                  <a:lnTo>
                    <a:pt x="1067454" y="398077"/>
                  </a:lnTo>
                  <a:lnTo>
                    <a:pt x="1069022" y="385895"/>
                  </a:lnTo>
                  <a:lnTo>
                    <a:pt x="1067161" y="378023"/>
                  </a:lnTo>
                  <a:lnTo>
                    <a:pt x="1061847" y="374449"/>
                  </a:lnTo>
                  <a:lnTo>
                    <a:pt x="1061338" y="374322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1452" y="2775584"/>
              <a:ext cx="3218180" cy="1334135"/>
            </a:xfrm>
            <a:custGeom>
              <a:avLst/>
              <a:gdLst/>
              <a:ahLst/>
              <a:cxnLst/>
              <a:rect l="l" t="t" r="r" b="b"/>
              <a:pathLst>
                <a:path w="3218179" h="1334135">
                  <a:moveTo>
                    <a:pt x="1169941" y="457200"/>
                  </a:moveTo>
                  <a:lnTo>
                    <a:pt x="1131570" y="457200"/>
                  </a:lnTo>
                  <a:lnTo>
                    <a:pt x="1133221" y="457453"/>
                  </a:lnTo>
                  <a:lnTo>
                    <a:pt x="1136050" y="461081"/>
                  </a:lnTo>
                  <a:lnTo>
                    <a:pt x="1126730" y="503108"/>
                  </a:lnTo>
                  <a:lnTo>
                    <a:pt x="1112139" y="536701"/>
                  </a:lnTo>
                  <a:lnTo>
                    <a:pt x="1110361" y="540893"/>
                  </a:lnTo>
                  <a:lnTo>
                    <a:pt x="1109218" y="544830"/>
                  </a:lnTo>
                  <a:lnTo>
                    <a:pt x="1107186" y="548513"/>
                  </a:lnTo>
                  <a:lnTo>
                    <a:pt x="1105789" y="551941"/>
                  </a:lnTo>
                  <a:lnTo>
                    <a:pt x="1130934" y="561086"/>
                  </a:lnTo>
                  <a:lnTo>
                    <a:pt x="1169941" y="457200"/>
                  </a:lnTo>
                  <a:close/>
                </a:path>
                <a:path w="3218179" h="1334135">
                  <a:moveTo>
                    <a:pt x="50673" y="0"/>
                  </a:moveTo>
                  <a:lnTo>
                    <a:pt x="0" y="133476"/>
                  </a:lnTo>
                  <a:lnTo>
                    <a:pt x="1084579" y="543687"/>
                  </a:lnTo>
                  <a:lnTo>
                    <a:pt x="1089532" y="533019"/>
                  </a:lnTo>
                  <a:lnTo>
                    <a:pt x="1091692" y="528827"/>
                  </a:lnTo>
                  <a:lnTo>
                    <a:pt x="1106747" y="489983"/>
                  </a:lnTo>
                  <a:lnTo>
                    <a:pt x="1130807" y="457453"/>
                  </a:lnTo>
                  <a:lnTo>
                    <a:pt x="1131570" y="457200"/>
                  </a:lnTo>
                  <a:lnTo>
                    <a:pt x="1169941" y="457200"/>
                  </a:lnTo>
                  <a:lnTo>
                    <a:pt x="1181100" y="427481"/>
                  </a:lnTo>
                  <a:lnTo>
                    <a:pt x="476640" y="161083"/>
                  </a:lnTo>
                  <a:lnTo>
                    <a:pt x="154686" y="161083"/>
                  </a:lnTo>
                  <a:lnTo>
                    <a:pt x="147824" y="160807"/>
                  </a:lnTo>
                  <a:lnTo>
                    <a:pt x="100087" y="145188"/>
                  </a:lnTo>
                  <a:lnTo>
                    <a:pt x="74549" y="121793"/>
                  </a:lnTo>
                  <a:lnTo>
                    <a:pt x="76708" y="104266"/>
                  </a:lnTo>
                  <a:lnTo>
                    <a:pt x="76962" y="103505"/>
                  </a:lnTo>
                  <a:lnTo>
                    <a:pt x="83048" y="92698"/>
                  </a:lnTo>
                  <a:lnTo>
                    <a:pt x="91646" y="85820"/>
                  </a:lnTo>
                  <a:lnTo>
                    <a:pt x="102840" y="82895"/>
                  </a:lnTo>
                  <a:lnTo>
                    <a:pt x="269880" y="82895"/>
                  </a:lnTo>
                  <a:lnTo>
                    <a:pt x="50673" y="0"/>
                  </a:lnTo>
                  <a:close/>
                </a:path>
                <a:path w="3218179" h="1334135">
                  <a:moveTo>
                    <a:pt x="269880" y="82895"/>
                  </a:moveTo>
                  <a:lnTo>
                    <a:pt x="102840" y="82895"/>
                  </a:lnTo>
                  <a:lnTo>
                    <a:pt x="116712" y="83946"/>
                  </a:lnTo>
                  <a:lnTo>
                    <a:pt x="121285" y="84836"/>
                  </a:lnTo>
                  <a:lnTo>
                    <a:pt x="126111" y="86232"/>
                  </a:lnTo>
                  <a:lnTo>
                    <a:pt x="131445" y="88264"/>
                  </a:lnTo>
                  <a:lnTo>
                    <a:pt x="133603" y="89534"/>
                  </a:lnTo>
                  <a:lnTo>
                    <a:pt x="136398" y="90424"/>
                  </a:lnTo>
                  <a:lnTo>
                    <a:pt x="138937" y="91820"/>
                  </a:lnTo>
                  <a:lnTo>
                    <a:pt x="160184" y="103737"/>
                  </a:lnTo>
                  <a:lnTo>
                    <a:pt x="173656" y="116474"/>
                  </a:lnTo>
                  <a:lnTo>
                    <a:pt x="179389" y="130093"/>
                  </a:lnTo>
                  <a:lnTo>
                    <a:pt x="177419" y="144652"/>
                  </a:lnTo>
                  <a:lnTo>
                    <a:pt x="154686" y="161083"/>
                  </a:lnTo>
                  <a:lnTo>
                    <a:pt x="476640" y="161083"/>
                  </a:lnTo>
                  <a:lnTo>
                    <a:pt x="269880" y="82895"/>
                  </a:lnTo>
                  <a:close/>
                </a:path>
                <a:path w="3218179" h="1334135">
                  <a:moveTo>
                    <a:pt x="1239774" y="466597"/>
                  </a:moveTo>
                  <a:lnTo>
                    <a:pt x="1194562" y="585469"/>
                  </a:lnTo>
                  <a:lnTo>
                    <a:pt x="3172459" y="1333779"/>
                  </a:lnTo>
                  <a:lnTo>
                    <a:pt x="3217672" y="1214932"/>
                  </a:lnTo>
                  <a:lnTo>
                    <a:pt x="1239774" y="466597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9156" y="2752089"/>
              <a:ext cx="330835" cy="154940"/>
            </a:xfrm>
            <a:custGeom>
              <a:avLst/>
              <a:gdLst/>
              <a:ahLst/>
              <a:cxnLst/>
              <a:rect l="l" t="t" r="r" b="b"/>
              <a:pathLst>
                <a:path w="330835" h="154939">
                  <a:moveTo>
                    <a:pt x="194183" y="24383"/>
                  </a:moveTo>
                  <a:lnTo>
                    <a:pt x="187579" y="24383"/>
                  </a:lnTo>
                  <a:lnTo>
                    <a:pt x="180975" y="25907"/>
                  </a:lnTo>
                  <a:lnTo>
                    <a:pt x="174371" y="30098"/>
                  </a:lnTo>
                  <a:lnTo>
                    <a:pt x="169799" y="32003"/>
                  </a:lnTo>
                  <a:lnTo>
                    <a:pt x="165862" y="34925"/>
                  </a:lnTo>
                  <a:lnTo>
                    <a:pt x="162687" y="38481"/>
                  </a:lnTo>
                  <a:lnTo>
                    <a:pt x="330581" y="102107"/>
                  </a:lnTo>
                  <a:lnTo>
                    <a:pt x="330708" y="97154"/>
                  </a:lnTo>
                  <a:lnTo>
                    <a:pt x="329565" y="92456"/>
                  </a:lnTo>
                  <a:lnTo>
                    <a:pt x="327660" y="87883"/>
                  </a:lnTo>
                  <a:lnTo>
                    <a:pt x="325247" y="80771"/>
                  </a:lnTo>
                  <a:lnTo>
                    <a:pt x="291338" y="57403"/>
                  </a:lnTo>
                  <a:lnTo>
                    <a:pt x="221869" y="31114"/>
                  </a:lnTo>
                  <a:lnTo>
                    <a:pt x="196723" y="24510"/>
                  </a:lnTo>
                  <a:lnTo>
                    <a:pt x="194183" y="24383"/>
                  </a:lnTo>
                  <a:close/>
                </a:path>
                <a:path w="330835" h="154939">
                  <a:moveTo>
                    <a:pt x="61214" y="0"/>
                  </a:moveTo>
                  <a:lnTo>
                    <a:pt x="43148" y="30003"/>
                  </a:lnTo>
                  <a:lnTo>
                    <a:pt x="26892" y="60293"/>
                  </a:lnTo>
                  <a:lnTo>
                    <a:pt x="12493" y="91011"/>
                  </a:lnTo>
                  <a:lnTo>
                    <a:pt x="0" y="122300"/>
                  </a:lnTo>
                  <a:lnTo>
                    <a:pt x="86868" y="154939"/>
                  </a:lnTo>
                  <a:lnTo>
                    <a:pt x="134874" y="27939"/>
                  </a:lnTo>
                  <a:lnTo>
                    <a:pt x="61214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1025" y="2732531"/>
              <a:ext cx="843280" cy="337820"/>
            </a:xfrm>
            <a:custGeom>
              <a:avLst/>
              <a:gdLst/>
              <a:ahLst/>
              <a:cxnLst/>
              <a:rect l="l" t="t" r="r" b="b"/>
              <a:pathLst>
                <a:path w="843279" h="337819">
                  <a:moveTo>
                    <a:pt x="106839" y="42799"/>
                  </a:moveTo>
                  <a:lnTo>
                    <a:pt x="72898" y="42799"/>
                  </a:lnTo>
                  <a:lnTo>
                    <a:pt x="735202" y="293116"/>
                  </a:lnTo>
                  <a:lnTo>
                    <a:pt x="745956" y="307476"/>
                  </a:lnTo>
                  <a:lnTo>
                    <a:pt x="776477" y="332105"/>
                  </a:lnTo>
                  <a:lnTo>
                    <a:pt x="798599" y="337323"/>
                  </a:lnTo>
                  <a:lnTo>
                    <a:pt x="805529" y="337185"/>
                  </a:lnTo>
                  <a:lnTo>
                    <a:pt x="836407" y="309880"/>
                  </a:lnTo>
                  <a:lnTo>
                    <a:pt x="806703" y="309880"/>
                  </a:lnTo>
                  <a:lnTo>
                    <a:pt x="805052" y="309625"/>
                  </a:lnTo>
                  <a:lnTo>
                    <a:pt x="804163" y="309372"/>
                  </a:lnTo>
                  <a:lnTo>
                    <a:pt x="799806" y="308365"/>
                  </a:lnTo>
                  <a:lnTo>
                    <a:pt x="794162" y="306657"/>
                  </a:lnTo>
                  <a:lnTo>
                    <a:pt x="787233" y="304210"/>
                  </a:lnTo>
                  <a:lnTo>
                    <a:pt x="779017" y="300990"/>
                  </a:lnTo>
                  <a:lnTo>
                    <a:pt x="212089" y="85852"/>
                  </a:lnTo>
                  <a:lnTo>
                    <a:pt x="132270" y="53546"/>
                  </a:lnTo>
                  <a:lnTo>
                    <a:pt x="106839" y="42799"/>
                  </a:lnTo>
                  <a:close/>
                </a:path>
                <a:path w="843279" h="337819">
                  <a:moveTo>
                    <a:pt x="136401" y="28067"/>
                  </a:moveTo>
                  <a:lnTo>
                    <a:pt x="88773" y="28067"/>
                  </a:lnTo>
                  <a:lnTo>
                    <a:pt x="89915" y="28321"/>
                  </a:lnTo>
                  <a:lnTo>
                    <a:pt x="90297" y="28448"/>
                  </a:lnTo>
                  <a:lnTo>
                    <a:pt x="91439" y="29083"/>
                  </a:lnTo>
                  <a:lnTo>
                    <a:pt x="92837" y="30606"/>
                  </a:lnTo>
                  <a:lnTo>
                    <a:pt x="217042" y="73533"/>
                  </a:lnTo>
                  <a:lnTo>
                    <a:pt x="807465" y="297053"/>
                  </a:lnTo>
                  <a:lnTo>
                    <a:pt x="812164" y="305054"/>
                  </a:lnTo>
                  <a:lnTo>
                    <a:pt x="811149" y="308229"/>
                  </a:lnTo>
                  <a:lnTo>
                    <a:pt x="809244" y="309499"/>
                  </a:lnTo>
                  <a:lnTo>
                    <a:pt x="806703" y="309880"/>
                  </a:lnTo>
                  <a:lnTo>
                    <a:pt x="836407" y="309880"/>
                  </a:lnTo>
                  <a:lnTo>
                    <a:pt x="837408" y="308123"/>
                  </a:lnTo>
                  <a:lnTo>
                    <a:pt x="843279" y="294640"/>
                  </a:lnTo>
                  <a:lnTo>
                    <a:pt x="136401" y="28067"/>
                  </a:lnTo>
                  <a:close/>
                </a:path>
                <a:path w="843279" h="337819">
                  <a:moveTo>
                    <a:pt x="61975" y="0"/>
                  </a:moveTo>
                  <a:lnTo>
                    <a:pt x="44291" y="5328"/>
                  </a:lnTo>
                  <a:lnTo>
                    <a:pt x="28035" y="15573"/>
                  </a:lnTo>
                  <a:lnTo>
                    <a:pt x="13255" y="30700"/>
                  </a:lnTo>
                  <a:lnTo>
                    <a:pt x="0" y="50673"/>
                  </a:lnTo>
                  <a:lnTo>
                    <a:pt x="44703" y="67564"/>
                  </a:lnTo>
                  <a:lnTo>
                    <a:pt x="49180" y="57407"/>
                  </a:lnTo>
                  <a:lnTo>
                    <a:pt x="55372" y="49942"/>
                  </a:lnTo>
                  <a:lnTo>
                    <a:pt x="63277" y="45096"/>
                  </a:lnTo>
                  <a:lnTo>
                    <a:pt x="72898" y="42799"/>
                  </a:lnTo>
                  <a:lnTo>
                    <a:pt x="106839" y="42799"/>
                  </a:lnTo>
                  <a:lnTo>
                    <a:pt x="105116" y="42068"/>
                  </a:lnTo>
                  <a:lnTo>
                    <a:pt x="87313" y="34162"/>
                  </a:lnTo>
                  <a:lnTo>
                    <a:pt x="86233" y="34162"/>
                  </a:lnTo>
                  <a:lnTo>
                    <a:pt x="85851" y="34036"/>
                  </a:lnTo>
                  <a:lnTo>
                    <a:pt x="86105" y="33147"/>
                  </a:lnTo>
                  <a:lnTo>
                    <a:pt x="87757" y="28702"/>
                  </a:lnTo>
                  <a:lnTo>
                    <a:pt x="88773" y="28067"/>
                  </a:lnTo>
                  <a:lnTo>
                    <a:pt x="136401" y="28067"/>
                  </a:lnTo>
                  <a:lnTo>
                    <a:pt x="61975" y="0"/>
                  </a:lnTo>
                  <a:close/>
                </a:path>
                <a:path w="843279" h="337819">
                  <a:moveTo>
                    <a:pt x="86740" y="33909"/>
                  </a:moveTo>
                  <a:lnTo>
                    <a:pt x="86487" y="34162"/>
                  </a:lnTo>
                  <a:lnTo>
                    <a:pt x="87313" y="34162"/>
                  </a:lnTo>
                  <a:lnTo>
                    <a:pt x="86740" y="33909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6877" y="2760598"/>
              <a:ext cx="726440" cy="281940"/>
            </a:xfrm>
            <a:custGeom>
              <a:avLst/>
              <a:gdLst/>
              <a:ahLst/>
              <a:cxnLst/>
              <a:rect l="l" t="t" r="r" b="b"/>
              <a:pathLst>
                <a:path w="726439" h="281939">
                  <a:moveTo>
                    <a:pt x="2921" y="0"/>
                  </a:moveTo>
                  <a:lnTo>
                    <a:pt x="1905" y="635"/>
                  </a:lnTo>
                  <a:lnTo>
                    <a:pt x="0" y="5968"/>
                  </a:lnTo>
                  <a:lnTo>
                    <a:pt x="635" y="6095"/>
                  </a:lnTo>
                  <a:lnTo>
                    <a:pt x="888" y="5842"/>
                  </a:lnTo>
                  <a:lnTo>
                    <a:pt x="19367" y="14047"/>
                  </a:lnTo>
                  <a:lnTo>
                    <a:pt x="82041" y="40078"/>
                  </a:lnTo>
                  <a:lnTo>
                    <a:pt x="126237" y="57785"/>
                  </a:lnTo>
                  <a:lnTo>
                    <a:pt x="701381" y="276143"/>
                  </a:lnTo>
                  <a:lnTo>
                    <a:pt x="720851" y="281813"/>
                  </a:lnTo>
                  <a:lnTo>
                    <a:pt x="723392" y="281431"/>
                  </a:lnTo>
                  <a:lnTo>
                    <a:pt x="725297" y="280162"/>
                  </a:lnTo>
                  <a:lnTo>
                    <a:pt x="726313" y="276987"/>
                  </a:lnTo>
                  <a:lnTo>
                    <a:pt x="721613" y="268986"/>
                  </a:lnTo>
                  <a:lnTo>
                    <a:pt x="131190" y="45466"/>
                  </a:lnTo>
                  <a:lnTo>
                    <a:pt x="6985" y="2539"/>
                  </a:lnTo>
                  <a:lnTo>
                    <a:pt x="5587" y="1016"/>
                  </a:lnTo>
                  <a:lnTo>
                    <a:pt x="4063" y="254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78780" y="2902457"/>
              <a:ext cx="3218180" cy="1305560"/>
            </a:xfrm>
            <a:custGeom>
              <a:avLst/>
              <a:gdLst/>
              <a:ahLst/>
              <a:cxnLst/>
              <a:rect l="l" t="t" r="r" b="b"/>
              <a:pathLst>
                <a:path w="3218179" h="1305560">
                  <a:moveTo>
                    <a:pt x="45212" y="0"/>
                  </a:moveTo>
                  <a:lnTo>
                    <a:pt x="0" y="118872"/>
                  </a:lnTo>
                  <a:lnTo>
                    <a:pt x="1130935" y="546481"/>
                  </a:lnTo>
                  <a:lnTo>
                    <a:pt x="1136142" y="532638"/>
                  </a:lnTo>
                  <a:lnTo>
                    <a:pt x="3178302" y="1304950"/>
                  </a:lnTo>
                  <a:lnTo>
                    <a:pt x="3217672" y="1200327"/>
                  </a:lnTo>
                  <a:lnTo>
                    <a:pt x="1246251" y="454533"/>
                  </a:lnTo>
                  <a:lnTo>
                    <a:pt x="1288923" y="342265"/>
                  </a:lnTo>
                  <a:lnTo>
                    <a:pt x="1211706" y="313182"/>
                  </a:lnTo>
                  <a:lnTo>
                    <a:pt x="1169035" y="425450"/>
                  </a:lnTo>
                  <a:lnTo>
                    <a:pt x="1151001" y="418592"/>
                  </a:lnTo>
                  <a:lnTo>
                    <a:pt x="1131379" y="467248"/>
                  </a:lnTo>
                  <a:lnTo>
                    <a:pt x="1116965" y="482092"/>
                  </a:lnTo>
                  <a:lnTo>
                    <a:pt x="1115441" y="481838"/>
                  </a:lnTo>
                  <a:lnTo>
                    <a:pt x="1115187" y="481584"/>
                  </a:lnTo>
                  <a:lnTo>
                    <a:pt x="1113917" y="481330"/>
                  </a:lnTo>
                  <a:lnTo>
                    <a:pt x="1112901" y="480314"/>
                  </a:lnTo>
                  <a:lnTo>
                    <a:pt x="1112393" y="478917"/>
                  </a:lnTo>
                  <a:lnTo>
                    <a:pt x="1111325" y="472130"/>
                  </a:lnTo>
                  <a:lnTo>
                    <a:pt x="1112805" y="460057"/>
                  </a:lnTo>
                  <a:lnTo>
                    <a:pt x="1118143" y="441126"/>
                  </a:lnTo>
                  <a:lnTo>
                    <a:pt x="1128649" y="413766"/>
                  </a:lnTo>
                  <a:lnTo>
                    <a:pt x="1130046" y="410718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802" y="2726804"/>
              <a:ext cx="3342004" cy="1485900"/>
            </a:xfrm>
            <a:custGeom>
              <a:avLst/>
              <a:gdLst/>
              <a:ahLst/>
              <a:cxnLst/>
              <a:rect l="l" t="t" r="r" b="b"/>
              <a:pathLst>
                <a:path w="3342004" h="1485900">
                  <a:moveTo>
                    <a:pt x="1031113" y="342900"/>
                  </a:moveTo>
                  <a:lnTo>
                    <a:pt x="1026795" y="330200"/>
                  </a:lnTo>
                  <a:lnTo>
                    <a:pt x="1022604" y="330200"/>
                  </a:lnTo>
                  <a:lnTo>
                    <a:pt x="1016647" y="317500"/>
                  </a:lnTo>
                  <a:lnTo>
                    <a:pt x="1011339" y="317500"/>
                  </a:lnTo>
                  <a:lnTo>
                    <a:pt x="1006690" y="304800"/>
                  </a:lnTo>
                  <a:lnTo>
                    <a:pt x="1002157" y="304800"/>
                  </a:lnTo>
                  <a:lnTo>
                    <a:pt x="1000760" y="292100"/>
                  </a:lnTo>
                  <a:lnTo>
                    <a:pt x="998347" y="292100"/>
                  </a:lnTo>
                  <a:lnTo>
                    <a:pt x="831850" y="241300"/>
                  </a:lnTo>
                  <a:lnTo>
                    <a:pt x="790321" y="215900"/>
                  </a:lnTo>
                  <a:lnTo>
                    <a:pt x="624547" y="165100"/>
                  </a:lnTo>
                  <a:lnTo>
                    <a:pt x="583133" y="139700"/>
                  </a:lnTo>
                  <a:lnTo>
                    <a:pt x="459130" y="101600"/>
                  </a:lnTo>
                  <a:lnTo>
                    <a:pt x="418058" y="76200"/>
                  </a:lnTo>
                  <a:lnTo>
                    <a:pt x="336423" y="50800"/>
                  </a:lnTo>
                  <a:lnTo>
                    <a:pt x="309245" y="50800"/>
                  </a:lnTo>
                  <a:lnTo>
                    <a:pt x="302641" y="63500"/>
                  </a:lnTo>
                  <a:lnTo>
                    <a:pt x="299085" y="63500"/>
                  </a:lnTo>
                  <a:lnTo>
                    <a:pt x="296799" y="76200"/>
                  </a:lnTo>
                  <a:lnTo>
                    <a:pt x="295783" y="76200"/>
                  </a:lnTo>
                  <a:lnTo>
                    <a:pt x="295402" y="88900"/>
                  </a:lnTo>
                  <a:lnTo>
                    <a:pt x="330327" y="88900"/>
                  </a:lnTo>
                  <a:lnTo>
                    <a:pt x="324993" y="76200"/>
                  </a:lnTo>
                  <a:lnTo>
                    <a:pt x="319024" y="76200"/>
                  </a:lnTo>
                  <a:lnTo>
                    <a:pt x="321310" y="63500"/>
                  </a:lnTo>
                  <a:lnTo>
                    <a:pt x="332359" y="63500"/>
                  </a:lnTo>
                  <a:lnTo>
                    <a:pt x="456526" y="101600"/>
                  </a:lnTo>
                  <a:lnTo>
                    <a:pt x="497586" y="127000"/>
                  </a:lnTo>
                  <a:lnTo>
                    <a:pt x="662686" y="177800"/>
                  </a:lnTo>
                  <a:lnTo>
                    <a:pt x="704075" y="203200"/>
                  </a:lnTo>
                  <a:lnTo>
                    <a:pt x="745401" y="215900"/>
                  </a:lnTo>
                  <a:lnTo>
                    <a:pt x="828040" y="254000"/>
                  </a:lnTo>
                  <a:lnTo>
                    <a:pt x="950315" y="292100"/>
                  </a:lnTo>
                  <a:lnTo>
                    <a:pt x="990981" y="317500"/>
                  </a:lnTo>
                  <a:lnTo>
                    <a:pt x="996962" y="317500"/>
                  </a:lnTo>
                  <a:lnTo>
                    <a:pt x="1003046" y="330200"/>
                  </a:lnTo>
                  <a:lnTo>
                    <a:pt x="1009408" y="330200"/>
                  </a:lnTo>
                  <a:lnTo>
                    <a:pt x="1016254" y="342900"/>
                  </a:lnTo>
                  <a:lnTo>
                    <a:pt x="1031113" y="342900"/>
                  </a:lnTo>
                  <a:close/>
                </a:path>
                <a:path w="3342004" h="1485900">
                  <a:moveTo>
                    <a:pt x="3342005" y="1270000"/>
                  </a:moveTo>
                  <a:lnTo>
                    <a:pt x="3336671" y="1270000"/>
                  </a:lnTo>
                  <a:lnTo>
                    <a:pt x="3321558" y="1263992"/>
                  </a:lnTo>
                  <a:lnTo>
                    <a:pt x="3321558" y="1282700"/>
                  </a:lnTo>
                  <a:lnTo>
                    <a:pt x="3316389" y="1282700"/>
                  </a:lnTo>
                  <a:lnTo>
                    <a:pt x="3311372" y="1295400"/>
                  </a:lnTo>
                  <a:lnTo>
                    <a:pt x="3306534" y="1308100"/>
                  </a:lnTo>
                  <a:lnTo>
                    <a:pt x="3296297" y="1333500"/>
                  </a:lnTo>
                  <a:lnTo>
                    <a:pt x="3280664" y="1371600"/>
                  </a:lnTo>
                  <a:lnTo>
                    <a:pt x="3266478" y="1409700"/>
                  </a:lnTo>
                  <a:lnTo>
                    <a:pt x="3254794" y="1447800"/>
                  </a:lnTo>
                  <a:lnTo>
                    <a:pt x="3248025" y="1473200"/>
                  </a:lnTo>
                  <a:lnTo>
                    <a:pt x="1724660" y="901700"/>
                  </a:lnTo>
                  <a:lnTo>
                    <a:pt x="1679041" y="876300"/>
                  </a:lnTo>
                  <a:lnTo>
                    <a:pt x="1587830" y="850900"/>
                  </a:lnTo>
                  <a:lnTo>
                    <a:pt x="1542249" y="825500"/>
                  </a:lnTo>
                  <a:lnTo>
                    <a:pt x="1496682" y="812800"/>
                  </a:lnTo>
                  <a:lnTo>
                    <a:pt x="1451140" y="787400"/>
                  </a:lnTo>
                  <a:lnTo>
                    <a:pt x="1360170" y="762000"/>
                  </a:lnTo>
                  <a:lnTo>
                    <a:pt x="1314729" y="736600"/>
                  </a:lnTo>
                  <a:lnTo>
                    <a:pt x="1269377" y="723900"/>
                  </a:lnTo>
                  <a:lnTo>
                    <a:pt x="1224026" y="711200"/>
                  </a:lnTo>
                  <a:lnTo>
                    <a:pt x="1229487" y="698500"/>
                  </a:lnTo>
                  <a:lnTo>
                    <a:pt x="1234719" y="685800"/>
                  </a:lnTo>
                  <a:lnTo>
                    <a:pt x="1239812" y="673100"/>
                  </a:lnTo>
                  <a:lnTo>
                    <a:pt x="1244854" y="660400"/>
                  </a:lnTo>
                  <a:lnTo>
                    <a:pt x="1250657" y="647700"/>
                  </a:lnTo>
                  <a:lnTo>
                    <a:pt x="1256309" y="635000"/>
                  </a:lnTo>
                  <a:lnTo>
                    <a:pt x="1261808" y="622300"/>
                  </a:lnTo>
                  <a:lnTo>
                    <a:pt x="1267206" y="596900"/>
                  </a:lnTo>
                  <a:lnTo>
                    <a:pt x="1275461" y="584200"/>
                  </a:lnTo>
                  <a:lnTo>
                    <a:pt x="1283601" y="558800"/>
                  </a:lnTo>
                  <a:lnTo>
                    <a:pt x="1291475" y="533400"/>
                  </a:lnTo>
                  <a:lnTo>
                    <a:pt x="1298956" y="508000"/>
                  </a:lnTo>
                  <a:lnTo>
                    <a:pt x="1312760" y="520700"/>
                  </a:lnTo>
                  <a:lnTo>
                    <a:pt x="1339977" y="520700"/>
                  </a:lnTo>
                  <a:lnTo>
                    <a:pt x="1353439" y="533400"/>
                  </a:lnTo>
                  <a:lnTo>
                    <a:pt x="1417193" y="558800"/>
                  </a:lnTo>
                  <a:lnTo>
                    <a:pt x="1544828" y="596900"/>
                  </a:lnTo>
                  <a:lnTo>
                    <a:pt x="1799971" y="698500"/>
                  </a:lnTo>
                  <a:lnTo>
                    <a:pt x="2310511" y="889000"/>
                  </a:lnTo>
                  <a:lnTo>
                    <a:pt x="2820543" y="1092200"/>
                  </a:lnTo>
                  <a:lnTo>
                    <a:pt x="3321558" y="1282700"/>
                  </a:lnTo>
                  <a:lnTo>
                    <a:pt x="3321558" y="1263992"/>
                  </a:lnTo>
                  <a:lnTo>
                    <a:pt x="2825877" y="1066800"/>
                  </a:lnTo>
                  <a:lnTo>
                    <a:pt x="1804416" y="685800"/>
                  </a:lnTo>
                  <a:lnTo>
                    <a:pt x="1549273" y="584200"/>
                  </a:lnTo>
                  <a:lnTo>
                    <a:pt x="1421511" y="546100"/>
                  </a:lnTo>
                  <a:lnTo>
                    <a:pt x="1357757" y="520700"/>
                  </a:lnTo>
                  <a:lnTo>
                    <a:pt x="1344028" y="508000"/>
                  </a:lnTo>
                  <a:lnTo>
                    <a:pt x="1316761" y="508000"/>
                  </a:lnTo>
                  <a:lnTo>
                    <a:pt x="1303401" y="495300"/>
                  </a:lnTo>
                  <a:lnTo>
                    <a:pt x="1305687" y="482600"/>
                  </a:lnTo>
                  <a:lnTo>
                    <a:pt x="1300480" y="482600"/>
                  </a:lnTo>
                  <a:lnTo>
                    <a:pt x="1253782" y="457200"/>
                  </a:lnTo>
                  <a:lnTo>
                    <a:pt x="1160449" y="431800"/>
                  </a:lnTo>
                  <a:lnTo>
                    <a:pt x="1113815" y="406400"/>
                  </a:lnTo>
                  <a:lnTo>
                    <a:pt x="1067181" y="393700"/>
                  </a:lnTo>
                  <a:lnTo>
                    <a:pt x="951230" y="342900"/>
                  </a:lnTo>
                  <a:lnTo>
                    <a:pt x="835025" y="304800"/>
                  </a:lnTo>
                  <a:lnTo>
                    <a:pt x="788492" y="292100"/>
                  </a:lnTo>
                  <a:lnTo>
                    <a:pt x="695540" y="254000"/>
                  </a:lnTo>
                  <a:lnTo>
                    <a:pt x="649084" y="228600"/>
                  </a:lnTo>
                  <a:lnTo>
                    <a:pt x="602615" y="215900"/>
                  </a:lnTo>
                  <a:lnTo>
                    <a:pt x="544703" y="190500"/>
                  </a:lnTo>
                  <a:lnTo>
                    <a:pt x="487045" y="177800"/>
                  </a:lnTo>
                  <a:lnTo>
                    <a:pt x="376301" y="127000"/>
                  </a:lnTo>
                  <a:lnTo>
                    <a:pt x="375285" y="127000"/>
                  </a:lnTo>
                  <a:lnTo>
                    <a:pt x="373888" y="114300"/>
                  </a:lnTo>
                  <a:lnTo>
                    <a:pt x="369316" y="114300"/>
                  </a:lnTo>
                  <a:lnTo>
                    <a:pt x="365125" y="101600"/>
                  </a:lnTo>
                  <a:lnTo>
                    <a:pt x="359918" y="101600"/>
                  </a:lnTo>
                  <a:lnTo>
                    <a:pt x="354203" y="88900"/>
                  </a:lnTo>
                  <a:lnTo>
                    <a:pt x="332994" y="88900"/>
                  </a:lnTo>
                  <a:lnTo>
                    <a:pt x="338328" y="101600"/>
                  </a:lnTo>
                  <a:lnTo>
                    <a:pt x="352552" y="101600"/>
                  </a:lnTo>
                  <a:lnTo>
                    <a:pt x="356489" y="114300"/>
                  </a:lnTo>
                  <a:lnTo>
                    <a:pt x="358775" y="114300"/>
                  </a:lnTo>
                  <a:lnTo>
                    <a:pt x="359791" y="127000"/>
                  </a:lnTo>
                  <a:lnTo>
                    <a:pt x="361442" y="127000"/>
                  </a:lnTo>
                  <a:lnTo>
                    <a:pt x="360172" y="139700"/>
                  </a:lnTo>
                  <a:lnTo>
                    <a:pt x="366014" y="139700"/>
                  </a:lnTo>
                  <a:lnTo>
                    <a:pt x="453656" y="177800"/>
                  </a:lnTo>
                  <a:lnTo>
                    <a:pt x="482727" y="177800"/>
                  </a:lnTo>
                  <a:lnTo>
                    <a:pt x="599186" y="228600"/>
                  </a:lnTo>
                  <a:lnTo>
                    <a:pt x="645731" y="241300"/>
                  </a:lnTo>
                  <a:lnTo>
                    <a:pt x="692175" y="266700"/>
                  </a:lnTo>
                  <a:lnTo>
                    <a:pt x="784974" y="292100"/>
                  </a:lnTo>
                  <a:lnTo>
                    <a:pt x="831469" y="317500"/>
                  </a:lnTo>
                  <a:lnTo>
                    <a:pt x="947166" y="355600"/>
                  </a:lnTo>
                  <a:lnTo>
                    <a:pt x="1107719" y="419100"/>
                  </a:lnTo>
                  <a:lnTo>
                    <a:pt x="1152182" y="431800"/>
                  </a:lnTo>
                  <a:lnTo>
                    <a:pt x="1196606" y="457200"/>
                  </a:lnTo>
                  <a:lnTo>
                    <a:pt x="1240993" y="469900"/>
                  </a:lnTo>
                  <a:lnTo>
                    <a:pt x="1285367" y="495300"/>
                  </a:lnTo>
                  <a:lnTo>
                    <a:pt x="1273898" y="520700"/>
                  </a:lnTo>
                  <a:lnTo>
                    <a:pt x="1263040" y="546100"/>
                  </a:lnTo>
                  <a:lnTo>
                    <a:pt x="1252601" y="571500"/>
                  </a:lnTo>
                  <a:lnTo>
                    <a:pt x="1242441" y="596900"/>
                  </a:lnTo>
                  <a:lnTo>
                    <a:pt x="1237183" y="609600"/>
                  </a:lnTo>
                  <a:lnTo>
                    <a:pt x="1231988" y="622300"/>
                  </a:lnTo>
                  <a:lnTo>
                    <a:pt x="1226934" y="635000"/>
                  </a:lnTo>
                  <a:lnTo>
                    <a:pt x="1222121" y="647700"/>
                  </a:lnTo>
                  <a:lnTo>
                    <a:pt x="1217244" y="660400"/>
                  </a:lnTo>
                  <a:lnTo>
                    <a:pt x="1212596" y="673100"/>
                  </a:lnTo>
                  <a:lnTo>
                    <a:pt x="1208214" y="685800"/>
                  </a:lnTo>
                  <a:lnTo>
                    <a:pt x="1204214" y="711200"/>
                  </a:lnTo>
                  <a:lnTo>
                    <a:pt x="1201801" y="711200"/>
                  </a:lnTo>
                  <a:lnTo>
                    <a:pt x="1152880" y="698500"/>
                  </a:lnTo>
                  <a:lnTo>
                    <a:pt x="1104036" y="673100"/>
                  </a:lnTo>
                  <a:lnTo>
                    <a:pt x="1006525" y="647700"/>
                  </a:lnTo>
                  <a:lnTo>
                    <a:pt x="957834" y="622300"/>
                  </a:lnTo>
                  <a:lnTo>
                    <a:pt x="909193" y="609600"/>
                  </a:lnTo>
                  <a:lnTo>
                    <a:pt x="559435" y="469900"/>
                  </a:lnTo>
                  <a:lnTo>
                    <a:pt x="509447" y="457200"/>
                  </a:lnTo>
                  <a:lnTo>
                    <a:pt x="459498" y="431800"/>
                  </a:lnTo>
                  <a:lnTo>
                    <a:pt x="409600" y="419100"/>
                  </a:lnTo>
                  <a:lnTo>
                    <a:pt x="359765" y="393700"/>
                  </a:lnTo>
                  <a:lnTo>
                    <a:pt x="261099" y="355600"/>
                  </a:lnTo>
                  <a:lnTo>
                    <a:pt x="163423" y="330200"/>
                  </a:lnTo>
                  <a:lnTo>
                    <a:pt x="114795" y="304800"/>
                  </a:lnTo>
                  <a:lnTo>
                    <a:pt x="89941" y="298284"/>
                  </a:lnTo>
                  <a:lnTo>
                    <a:pt x="99949" y="265049"/>
                  </a:lnTo>
                  <a:lnTo>
                    <a:pt x="109816" y="234505"/>
                  </a:lnTo>
                  <a:lnTo>
                    <a:pt x="136525" y="159054"/>
                  </a:lnTo>
                  <a:lnTo>
                    <a:pt x="160274" y="99720"/>
                  </a:lnTo>
                  <a:lnTo>
                    <a:pt x="176110" y="66446"/>
                  </a:lnTo>
                  <a:lnTo>
                    <a:pt x="185623" y="76200"/>
                  </a:lnTo>
                  <a:lnTo>
                    <a:pt x="208280" y="76200"/>
                  </a:lnTo>
                  <a:lnTo>
                    <a:pt x="211074" y="63500"/>
                  </a:lnTo>
                  <a:lnTo>
                    <a:pt x="253873" y="63500"/>
                  </a:lnTo>
                  <a:lnTo>
                    <a:pt x="256921" y="76200"/>
                  </a:lnTo>
                  <a:lnTo>
                    <a:pt x="266446" y="76200"/>
                  </a:lnTo>
                  <a:lnTo>
                    <a:pt x="267335" y="63500"/>
                  </a:lnTo>
                  <a:lnTo>
                    <a:pt x="269367" y="63500"/>
                  </a:lnTo>
                  <a:lnTo>
                    <a:pt x="272288" y="50800"/>
                  </a:lnTo>
                  <a:lnTo>
                    <a:pt x="275844" y="50800"/>
                  </a:lnTo>
                  <a:lnTo>
                    <a:pt x="279527" y="38100"/>
                  </a:lnTo>
                  <a:lnTo>
                    <a:pt x="288417" y="38100"/>
                  </a:lnTo>
                  <a:lnTo>
                    <a:pt x="293116" y="25400"/>
                  </a:lnTo>
                  <a:lnTo>
                    <a:pt x="319278" y="25400"/>
                  </a:lnTo>
                  <a:lnTo>
                    <a:pt x="417779" y="50800"/>
                  </a:lnTo>
                  <a:lnTo>
                    <a:pt x="466699" y="76200"/>
                  </a:lnTo>
                  <a:lnTo>
                    <a:pt x="515620" y="88900"/>
                  </a:lnTo>
                  <a:lnTo>
                    <a:pt x="905764" y="241300"/>
                  </a:lnTo>
                  <a:lnTo>
                    <a:pt x="1093089" y="317500"/>
                  </a:lnTo>
                  <a:lnTo>
                    <a:pt x="1090980" y="317500"/>
                  </a:lnTo>
                  <a:lnTo>
                    <a:pt x="1088415" y="330200"/>
                  </a:lnTo>
                  <a:lnTo>
                    <a:pt x="1081659" y="330200"/>
                  </a:lnTo>
                  <a:lnTo>
                    <a:pt x="1080008" y="342900"/>
                  </a:lnTo>
                  <a:lnTo>
                    <a:pt x="1032891" y="342900"/>
                  </a:lnTo>
                  <a:lnTo>
                    <a:pt x="1038987" y="355600"/>
                  </a:lnTo>
                  <a:lnTo>
                    <a:pt x="1078103" y="355600"/>
                  </a:lnTo>
                  <a:lnTo>
                    <a:pt x="1081532" y="342900"/>
                  </a:lnTo>
                  <a:lnTo>
                    <a:pt x="1089406" y="342900"/>
                  </a:lnTo>
                  <a:lnTo>
                    <a:pt x="1096086" y="330200"/>
                  </a:lnTo>
                  <a:lnTo>
                    <a:pt x="1101750" y="330200"/>
                  </a:lnTo>
                  <a:lnTo>
                    <a:pt x="1106792" y="317500"/>
                  </a:lnTo>
                  <a:lnTo>
                    <a:pt x="1111618" y="304800"/>
                  </a:lnTo>
                  <a:lnTo>
                    <a:pt x="1106297" y="304800"/>
                  </a:lnTo>
                  <a:lnTo>
                    <a:pt x="519303" y="76200"/>
                  </a:lnTo>
                  <a:lnTo>
                    <a:pt x="470649" y="63500"/>
                  </a:lnTo>
                  <a:lnTo>
                    <a:pt x="421995" y="38100"/>
                  </a:lnTo>
                  <a:lnTo>
                    <a:pt x="373507" y="25400"/>
                  </a:lnTo>
                  <a:lnTo>
                    <a:pt x="325374" y="0"/>
                  </a:lnTo>
                  <a:lnTo>
                    <a:pt x="320929" y="0"/>
                  </a:lnTo>
                  <a:lnTo>
                    <a:pt x="313563" y="12700"/>
                  </a:lnTo>
                  <a:lnTo>
                    <a:pt x="294005" y="12700"/>
                  </a:lnTo>
                  <a:lnTo>
                    <a:pt x="288163" y="25400"/>
                  </a:lnTo>
                  <a:lnTo>
                    <a:pt x="277241" y="25400"/>
                  </a:lnTo>
                  <a:lnTo>
                    <a:pt x="272034" y="38100"/>
                  </a:lnTo>
                  <a:lnTo>
                    <a:pt x="266827" y="38100"/>
                  </a:lnTo>
                  <a:lnTo>
                    <a:pt x="263144" y="50800"/>
                  </a:lnTo>
                  <a:lnTo>
                    <a:pt x="216992" y="50800"/>
                  </a:lnTo>
                  <a:lnTo>
                    <a:pt x="210566" y="63500"/>
                  </a:lnTo>
                  <a:lnTo>
                    <a:pt x="189001" y="63500"/>
                  </a:lnTo>
                  <a:lnTo>
                    <a:pt x="181737" y="55994"/>
                  </a:lnTo>
                  <a:lnTo>
                    <a:pt x="181864" y="55765"/>
                  </a:lnTo>
                  <a:lnTo>
                    <a:pt x="183134" y="49415"/>
                  </a:lnTo>
                  <a:lnTo>
                    <a:pt x="180340" y="44716"/>
                  </a:lnTo>
                  <a:lnTo>
                    <a:pt x="175641" y="43319"/>
                  </a:lnTo>
                  <a:lnTo>
                    <a:pt x="170815" y="42430"/>
                  </a:lnTo>
                  <a:lnTo>
                    <a:pt x="166116" y="45605"/>
                  </a:lnTo>
                  <a:lnTo>
                    <a:pt x="164719" y="50304"/>
                  </a:lnTo>
                  <a:lnTo>
                    <a:pt x="164592" y="50800"/>
                  </a:lnTo>
                  <a:lnTo>
                    <a:pt x="161594" y="49314"/>
                  </a:lnTo>
                  <a:lnTo>
                    <a:pt x="161594" y="63500"/>
                  </a:lnTo>
                  <a:lnTo>
                    <a:pt x="161010" y="65989"/>
                  </a:lnTo>
                  <a:lnTo>
                    <a:pt x="141922" y="127076"/>
                  </a:lnTo>
                  <a:lnTo>
                    <a:pt x="124841" y="171843"/>
                  </a:lnTo>
                  <a:lnTo>
                    <a:pt x="100812" y="231165"/>
                  </a:lnTo>
                  <a:lnTo>
                    <a:pt x="74295" y="290080"/>
                  </a:lnTo>
                  <a:lnTo>
                    <a:pt x="73914" y="290334"/>
                  </a:lnTo>
                  <a:lnTo>
                    <a:pt x="72885" y="293814"/>
                  </a:lnTo>
                  <a:lnTo>
                    <a:pt x="66395" y="292100"/>
                  </a:lnTo>
                  <a:lnTo>
                    <a:pt x="18288" y="266700"/>
                  </a:lnTo>
                  <a:lnTo>
                    <a:pt x="20002" y="254000"/>
                  </a:lnTo>
                  <a:lnTo>
                    <a:pt x="22263" y="241300"/>
                  </a:lnTo>
                  <a:lnTo>
                    <a:pt x="24980" y="228600"/>
                  </a:lnTo>
                  <a:lnTo>
                    <a:pt x="28067" y="215900"/>
                  </a:lnTo>
                  <a:lnTo>
                    <a:pt x="31991" y="190500"/>
                  </a:lnTo>
                  <a:lnTo>
                    <a:pt x="36360" y="177800"/>
                  </a:lnTo>
                  <a:lnTo>
                    <a:pt x="41186" y="165100"/>
                  </a:lnTo>
                  <a:lnTo>
                    <a:pt x="46482" y="152400"/>
                  </a:lnTo>
                  <a:lnTo>
                    <a:pt x="57988" y="114300"/>
                  </a:lnTo>
                  <a:lnTo>
                    <a:pt x="71221" y="88900"/>
                  </a:lnTo>
                  <a:lnTo>
                    <a:pt x="86245" y="63500"/>
                  </a:lnTo>
                  <a:lnTo>
                    <a:pt x="103124" y="38100"/>
                  </a:lnTo>
                  <a:lnTo>
                    <a:pt x="114630" y="50800"/>
                  </a:lnTo>
                  <a:lnTo>
                    <a:pt x="148209" y="50800"/>
                  </a:lnTo>
                  <a:lnTo>
                    <a:pt x="160807" y="63500"/>
                  </a:lnTo>
                  <a:lnTo>
                    <a:pt x="161594" y="63500"/>
                  </a:lnTo>
                  <a:lnTo>
                    <a:pt x="161594" y="49314"/>
                  </a:lnTo>
                  <a:lnTo>
                    <a:pt x="139598" y="38100"/>
                  </a:lnTo>
                  <a:lnTo>
                    <a:pt x="126949" y="38100"/>
                  </a:lnTo>
                  <a:lnTo>
                    <a:pt x="114515" y="25400"/>
                  </a:lnTo>
                  <a:lnTo>
                    <a:pt x="92075" y="25400"/>
                  </a:lnTo>
                  <a:lnTo>
                    <a:pt x="76758" y="50800"/>
                  </a:lnTo>
                  <a:lnTo>
                    <a:pt x="62191" y="88900"/>
                  </a:lnTo>
                  <a:lnTo>
                    <a:pt x="48526" y="114300"/>
                  </a:lnTo>
                  <a:lnTo>
                    <a:pt x="35941" y="139700"/>
                  </a:lnTo>
                  <a:lnTo>
                    <a:pt x="30403" y="165100"/>
                  </a:lnTo>
                  <a:lnTo>
                    <a:pt x="25184" y="177800"/>
                  </a:lnTo>
                  <a:lnTo>
                    <a:pt x="20231" y="190500"/>
                  </a:lnTo>
                  <a:lnTo>
                    <a:pt x="15494" y="203200"/>
                  </a:lnTo>
                  <a:lnTo>
                    <a:pt x="11252" y="215900"/>
                  </a:lnTo>
                  <a:lnTo>
                    <a:pt x="7315" y="241300"/>
                  </a:lnTo>
                  <a:lnTo>
                    <a:pt x="3683" y="254000"/>
                  </a:lnTo>
                  <a:lnTo>
                    <a:pt x="381" y="266700"/>
                  </a:lnTo>
                  <a:lnTo>
                    <a:pt x="254" y="266700"/>
                  </a:lnTo>
                  <a:lnTo>
                    <a:pt x="0" y="279400"/>
                  </a:lnTo>
                  <a:lnTo>
                    <a:pt x="5969" y="279400"/>
                  </a:lnTo>
                  <a:lnTo>
                    <a:pt x="56464" y="292100"/>
                  </a:lnTo>
                  <a:lnTo>
                    <a:pt x="106768" y="317500"/>
                  </a:lnTo>
                  <a:lnTo>
                    <a:pt x="156908" y="330200"/>
                  </a:lnTo>
                  <a:lnTo>
                    <a:pt x="206908" y="355600"/>
                  </a:lnTo>
                  <a:lnTo>
                    <a:pt x="306705" y="393700"/>
                  </a:lnTo>
                  <a:lnTo>
                    <a:pt x="356679" y="406400"/>
                  </a:lnTo>
                  <a:lnTo>
                    <a:pt x="456641" y="444500"/>
                  </a:lnTo>
                  <a:lnTo>
                    <a:pt x="506577" y="457200"/>
                  </a:lnTo>
                  <a:lnTo>
                    <a:pt x="556463" y="482600"/>
                  </a:lnTo>
                  <a:lnTo>
                    <a:pt x="606298" y="495300"/>
                  </a:lnTo>
                  <a:lnTo>
                    <a:pt x="905510" y="622300"/>
                  </a:lnTo>
                  <a:lnTo>
                    <a:pt x="955268" y="635000"/>
                  </a:lnTo>
                  <a:lnTo>
                    <a:pt x="1004989" y="660400"/>
                  </a:lnTo>
                  <a:lnTo>
                    <a:pt x="1054684" y="673100"/>
                  </a:lnTo>
                  <a:lnTo>
                    <a:pt x="1104341" y="698500"/>
                  </a:lnTo>
                  <a:lnTo>
                    <a:pt x="1153972" y="711200"/>
                  </a:lnTo>
                  <a:lnTo>
                    <a:pt x="1203579" y="736600"/>
                  </a:lnTo>
                  <a:lnTo>
                    <a:pt x="1213345" y="736600"/>
                  </a:lnTo>
                  <a:lnTo>
                    <a:pt x="1214869" y="723900"/>
                  </a:lnTo>
                  <a:lnTo>
                    <a:pt x="1217041" y="723900"/>
                  </a:lnTo>
                  <a:lnTo>
                    <a:pt x="1308811" y="749300"/>
                  </a:lnTo>
                  <a:lnTo>
                    <a:pt x="1354632" y="774700"/>
                  </a:lnTo>
                  <a:lnTo>
                    <a:pt x="1446199" y="800100"/>
                  </a:lnTo>
                  <a:lnTo>
                    <a:pt x="1491932" y="825500"/>
                  </a:lnTo>
                  <a:lnTo>
                    <a:pt x="1583334" y="850900"/>
                  </a:lnTo>
                  <a:lnTo>
                    <a:pt x="1629016" y="876300"/>
                  </a:lnTo>
                  <a:lnTo>
                    <a:pt x="1674685" y="889000"/>
                  </a:lnTo>
                  <a:lnTo>
                    <a:pt x="2230882" y="1104900"/>
                  </a:lnTo>
                  <a:lnTo>
                    <a:pt x="3250946" y="1485900"/>
                  </a:lnTo>
                  <a:lnTo>
                    <a:pt x="3262376" y="1485900"/>
                  </a:lnTo>
                  <a:lnTo>
                    <a:pt x="3268713" y="1473200"/>
                  </a:lnTo>
                  <a:lnTo>
                    <a:pt x="3274669" y="1460500"/>
                  </a:lnTo>
                  <a:lnTo>
                    <a:pt x="3280321" y="1447800"/>
                  </a:lnTo>
                  <a:lnTo>
                    <a:pt x="3285744" y="1435100"/>
                  </a:lnTo>
                  <a:lnTo>
                    <a:pt x="3291306" y="1422400"/>
                  </a:lnTo>
                  <a:lnTo>
                    <a:pt x="3306953" y="1384300"/>
                  </a:lnTo>
                  <a:lnTo>
                    <a:pt x="3321240" y="1346200"/>
                  </a:lnTo>
                  <a:lnTo>
                    <a:pt x="3334321" y="1308100"/>
                  </a:lnTo>
                  <a:lnTo>
                    <a:pt x="3338233" y="1282700"/>
                  </a:lnTo>
                  <a:lnTo>
                    <a:pt x="3342005" y="1270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1025" y="2783204"/>
              <a:ext cx="45085" cy="17145"/>
            </a:xfrm>
            <a:custGeom>
              <a:avLst/>
              <a:gdLst/>
              <a:ahLst/>
              <a:cxnLst/>
              <a:rect l="l" t="t" r="r" b="b"/>
              <a:pathLst>
                <a:path w="45085" h="17144">
                  <a:moveTo>
                    <a:pt x="0" y="0"/>
                  </a:moveTo>
                  <a:lnTo>
                    <a:pt x="44703" y="16891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1843" y="2790570"/>
              <a:ext cx="168275" cy="64135"/>
            </a:xfrm>
            <a:custGeom>
              <a:avLst/>
              <a:gdLst/>
              <a:ahLst/>
              <a:cxnLst/>
              <a:rect l="l" t="t" r="r" b="b"/>
              <a:pathLst>
                <a:path w="168275" h="64135">
                  <a:moveTo>
                    <a:pt x="0" y="0"/>
                  </a:moveTo>
                  <a:lnTo>
                    <a:pt x="167894" y="63626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58788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0" dirty="0"/>
              <a:t>Em</a:t>
            </a:r>
            <a:r>
              <a:rPr spc="-940" dirty="0"/>
              <a:t> </a:t>
            </a:r>
            <a:r>
              <a:rPr spc="-140" dirty="0"/>
              <a:t>tempos </a:t>
            </a:r>
            <a:r>
              <a:rPr spc="-240" dirty="0"/>
              <a:t>de </a:t>
            </a:r>
            <a:r>
              <a:rPr spc="-140" dirty="0"/>
              <a:t>pandemia </a:t>
            </a:r>
            <a:r>
              <a:rPr spc="-475" dirty="0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684" y="786459"/>
            <a:ext cx="7313295" cy="384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ts val="4000"/>
              </a:lnSpc>
              <a:spcBef>
                <a:spcPts val="100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50" dirty="0">
                <a:latin typeface="Trebuchet MS"/>
                <a:cs typeface="Trebuchet MS"/>
              </a:rPr>
              <a:t>Brasil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–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165" dirty="0">
                <a:latin typeface="Trebuchet MS"/>
                <a:cs typeface="Trebuchet MS"/>
              </a:rPr>
              <a:t>10%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de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óbitos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75" dirty="0">
                <a:solidFill>
                  <a:srgbClr val="00AF50"/>
                </a:solidFill>
                <a:latin typeface="Trebuchet MS"/>
                <a:cs typeface="Trebuchet MS"/>
              </a:rPr>
              <a:t>Incerteza, </a:t>
            </a:r>
            <a:r>
              <a:rPr sz="3600" spc="-80" dirty="0">
                <a:solidFill>
                  <a:srgbClr val="00AF50"/>
                </a:solidFill>
                <a:latin typeface="Trebuchet MS"/>
                <a:cs typeface="Trebuchet MS"/>
              </a:rPr>
              <a:t>descaso,</a:t>
            </a:r>
            <a:r>
              <a:rPr sz="3600" spc="-58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-45" dirty="0">
                <a:solidFill>
                  <a:srgbClr val="00AF50"/>
                </a:solidFill>
                <a:latin typeface="Trebuchet MS"/>
                <a:cs typeface="Trebuchet MS"/>
              </a:rPr>
              <a:t>insegurança.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10" dirty="0">
                <a:latin typeface="Trebuchet MS"/>
                <a:cs typeface="Trebuchet MS"/>
              </a:rPr>
              <a:t>Discursos: </a:t>
            </a:r>
            <a:r>
              <a:rPr sz="3600" spc="-140" dirty="0">
                <a:latin typeface="Trebuchet MS"/>
                <a:cs typeface="Trebuchet MS"/>
              </a:rPr>
              <a:t>ciência, </a:t>
            </a:r>
            <a:r>
              <a:rPr sz="3600" spc="-114" dirty="0">
                <a:latin typeface="Trebuchet MS"/>
                <a:cs typeface="Trebuchet MS"/>
              </a:rPr>
              <a:t>pol</a:t>
            </a:r>
            <a:r>
              <a:rPr sz="3600" spc="-114" dirty="0">
                <a:latin typeface="Caladea"/>
                <a:cs typeface="Caladea"/>
              </a:rPr>
              <a:t>í</a:t>
            </a:r>
            <a:r>
              <a:rPr sz="3600" spc="-114" dirty="0">
                <a:latin typeface="Trebuchet MS"/>
                <a:cs typeface="Trebuchet MS"/>
              </a:rPr>
              <a:t>tica,</a:t>
            </a:r>
            <a:r>
              <a:rPr sz="3600" spc="-615" dirty="0">
                <a:latin typeface="Trebuchet MS"/>
                <a:cs typeface="Trebuchet MS"/>
              </a:rPr>
              <a:t> </a:t>
            </a:r>
            <a:r>
              <a:rPr sz="3600" spc="-114" dirty="0">
                <a:latin typeface="Trebuchet MS"/>
                <a:cs typeface="Trebuchet MS"/>
              </a:rPr>
              <a:t>religião.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dirty="0">
                <a:solidFill>
                  <a:srgbClr val="00AF50"/>
                </a:solidFill>
                <a:latin typeface="Trebuchet MS"/>
                <a:cs typeface="Trebuchet MS"/>
              </a:rPr>
              <a:t>Escancarou </a:t>
            </a:r>
            <a:r>
              <a:rPr sz="3600" spc="55" dirty="0">
                <a:solidFill>
                  <a:srgbClr val="00AF50"/>
                </a:solidFill>
                <a:latin typeface="Trebuchet MS"/>
                <a:cs typeface="Trebuchet MS"/>
              </a:rPr>
              <a:t>as</a:t>
            </a:r>
            <a:r>
              <a:rPr sz="3600" spc="-56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-60" dirty="0">
                <a:solidFill>
                  <a:srgbClr val="00AF50"/>
                </a:solidFill>
                <a:latin typeface="Trebuchet MS"/>
                <a:cs typeface="Trebuchet MS"/>
              </a:rPr>
              <a:t>desigualdades.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30" dirty="0">
                <a:latin typeface="Trebuchet MS"/>
                <a:cs typeface="Trebuchet MS"/>
              </a:rPr>
              <a:t>Resistências </a:t>
            </a:r>
            <a:r>
              <a:rPr sz="3600" spc="-55" dirty="0">
                <a:latin typeface="Trebuchet MS"/>
                <a:cs typeface="Trebuchet MS"/>
              </a:rPr>
              <a:t>ao</a:t>
            </a:r>
            <a:r>
              <a:rPr sz="3600" spc="-570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isolamento.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30" dirty="0">
                <a:solidFill>
                  <a:srgbClr val="00AF50"/>
                </a:solidFill>
                <a:latin typeface="Trebuchet MS"/>
                <a:cs typeface="Trebuchet MS"/>
              </a:rPr>
              <a:t>Economia </a:t>
            </a:r>
            <a:r>
              <a:rPr sz="3600" spc="-250" dirty="0">
                <a:solidFill>
                  <a:srgbClr val="00AF50"/>
                </a:solidFill>
                <a:latin typeface="Trebuchet MS"/>
                <a:cs typeface="Trebuchet MS"/>
              </a:rPr>
              <a:t>e</a:t>
            </a:r>
            <a:r>
              <a:rPr sz="3600" spc="-55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-140" dirty="0">
                <a:solidFill>
                  <a:srgbClr val="00AF50"/>
                </a:solidFill>
                <a:latin typeface="Trebuchet MS"/>
                <a:cs typeface="Trebuchet MS"/>
              </a:rPr>
              <a:t>vida.</a:t>
            </a:r>
            <a:endParaRPr sz="3600">
              <a:latin typeface="Trebuchet MS"/>
              <a:cs typeface="Trebuchet MS"/>
            </a:endParaRPr>
          </a:p>
          <a:p>
            <a:pPr marL="316865" marR="1491615" indent="-316865">
              <a:lnSpc>
                <a:spcPts val="3670"/>
              </a:lnSpc>
              <a:spcBef>
                <a:spcPts val="340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110" dirty="0">
                <a:latin typeface="Trebuchet MS"/>
                <a:cs typeface="Trebuchet MS"/>
              </a:rPr>
              <a:t>Violência: </a:t>
            </a:r>
            <a:r>
              <a:rPr sz="3600" spc="-90" dirty="0">
                <a:latin typeface="Trebuchet MS"/>
                <a:cs typeface="Trebuchet MS"/>
              </a:rPr>
              <a:t>mulheres,</a:t>
            </a:r>
            <a:r>
              <a:rPr sz="3600" spc="-500" dirty="0">
                <a:latin typeface="Trebuchet MS"/>
                <a:cs typeface="Trebuchet MS"/>
              </a:rPr>
              <a:t> </a:t>
            </a:r>
            <a:r>
              <a:rPr sz="3600" spc="-75" dirty="0">
                <a:latin typeface="Trebuchet MS"/>
                <a:cs typeface="Trebuchet MS"/>
              </a:rPr>
              <a:t>negros,  </a:t>
            </a:r>
            <a:r>
              <a:rPr sz="3600" spc="-95" dirty="0">
                <a:latin typeface="Trebuchet MS"/>
                <a:cs typeface="Trebuchet MS"/>
              </a:rPr>
              <a:t>feminic</a:t>
            </a:r>
            <a:r>
              <a:rPr sz="3600" spc="-95" dirty="0">
                <a:latin typeface="Caladea"/>
                <a:cs typeface="Caladea"/>
              </a:rPr>
              <a:t>í</a:t>
            </a:r>
            <a:r>
              <a:rPr sz="3600" spc="-95" dirty="0">
                <a:latin typeface="Trebuchet MS"/>
                <a:cs typeface="Trebuchet MS"/>
              </a:rPr>
              <a:t>dio, </a:t>
            </a:r>
            <a:r>
              <a:rPr sz="3600" spc="-140" dirty="0">
                <a:latin typeface="Trebuchet MS"/>
                <a:cs typeface="Trebuchet MS"/>
              </a:rPr>
              <a:t>etc </a:t>
            </a:r>
            <a:r>
              <a:rPr sz="3600" spc="-440" dirty="0">
                <a:latin typeface="Trebuchet MS"/>
                <a:cs typeface="Trebuchet MS"/>
              </a:rPr>
              <a:t>... </a:t>
            </a:r>
            <a:r>
              <a:rPr sz="3600" spc="-155" dirty="0">
                <a:latin typeface="Trebuchet MS"/>
                <a:cs typeface="Trebuchet MS"/>
              </a:rPr>
              <a:t>N.</a:t>
            </a:r>
            <a:r>
              <a:rPr sz="3600" spc="-440" dirty="0">
                <a:latin typeface="Trebuchet MS"/>
                <a:cs typeface="Trebuchet MS"/>
              </a:rPr>
              <a:t> </a:t>
            </a:r>
            <a:r>
              <a:rPr sz="3600" spc="175" dirty="0">
                <a:latin typeface="Trebuchet MS"/>
                <a:cs typeface="Trebuchet MS"/>
              </a:rPr>
              <a:t>34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008" y="701039"/>
            <a:ext cx="6109335" cy="289560"/>
          </a:xfrm>
          <a:custGeom>
            <a:avLst/>
            <a:gdLst/>
            <a:ahLst/>
            <a:cxnLst/>
            <a:rect l="l" t="t" r="r" b="b"/>
            <a:pathLst>
              <a:path w="6109334" h="289559">
                <a:moveTo>
                  <a:pt x="6108878" y="142417"/>
                </a:moveTo>
                <a:lnTo>
                  <a:pt x="6052324" y="135102"/>
                </a:lnTo>
                <a:lnTo>
                  <a:pt x="5449798" y="107442"/>
                </a:lnTo>
                <a:lnTo>
                  <a:pt x="4844935" y="82918"/>
                </a:lnTo>
                <a:lnTo>
                  <a:pt x="4237863" y="61556"/>
                </a:lnTo>
                <a:lnTo>
                  <a:pt x="3628694" y="43345"/>
                </a:lnTo>
                <a:lnTo>
                  <a:pt x="3017520" y="28308"/>
                </a:lnTo>
                <a:lnTo>
                  <a:pt x="2404478" y="16446"/>
                </a:lnTo>
                <a:lnTo>
                  <a:pt x="1789671" y="7759"/>
                </a:lnTo>
                <a:lnTo>
                  <a:pt x="1173226" y="2286"/>
                </a:lnTo>
                <a:lnTo>
                  <a:pt x="555244" y="0"/>
                </a:lnTo>
                <a:lnTo>
                  <a:pt x="480263" y="6540"/>
                </a:lnTo>
                <a:lnTo>
                  <a:pt x="411060" y="23393"/>
                </a:lnTo>
                <a:lnTo>
                  <a:pt x="372630" y="37871"/>
                </a:lnTo>
                <a:lnTo>
                  <a:pt x="325437" y="40220"/>
                </a:lnTo>
                <a:lnTo>
                  <a:pt x="276148" y="43497"/>
                </a:lnTo>
                <a:lnTo>
                  <a:pt x="229184" y="47561"/>
                </a:lnTo>
                <a:lnTo>
                  <a:pt x="184810" y="52451"/>
                </a:lnTo>
                <a:lnTo>
                  <a:pt x="118910" y="62966"/>
                </a:lnTo>
                <a:lnTo>
                  <a:pt x="63754" y="76530"/>
                </a:lnTo>
                <a:lnTo>
                  <a:pt x="23050" y="92265"/>
                </a:lnTo>
                <a:lnTo>
                  <a:pt x="0" y="126746"/>
                </a:lnTo>
                <a:lnTo>
                  <a:pt x="4851" y="137033"/>
                </a:lnTo>
                <a:lnTo>
                  <a:pt x="59563" y="166408"/>
                </a:lnTo>
                <a:lnTo>
                  <a:pt x="111556" y="177609"/>
                </a:lnTo>
                <a:lnTo>
                  <a:pt x="179959" y="183388"/>
                </a:lnTo>
                <a:lnTo>
                  <a:pt x="188061" y="183553"/>
                </a:lnTo>
                <a:lnTo>
                  <a:pt x="208013" y="184251"/>
                </a:lnTo>
                <a:lnTo>
                  <a:pt x="218973" y="184404"/>
                </a:lnTo>
                <a:lnTo>
                  <a:pt x="228981" y="184721"/>
                </a:lnTo>
                <a:lnTo>
                  <a:pt x="238912" y="184912"/>
                </a:lnTo>
                <a:lnTo>
                  <a:pt x="302133" y="184327"/>
                </a:lnTo>
                <a:lnTo>
                  <a:pt x="344106" y="182270"/>
                </a:lnTo>
                <a:lnTo>
                  <a:pt x="384225" y="178993"/>
                </a:lnTo>
                <a:lnTo>
                  <a:pt x="422224" y="174625"/>
                </a:lnTo>
                <a:lnTo>
                  <a:pt x="475030" y="174879"/>
                </a:lnTo>
                <a:lnTo>
                  <a:pt x="531977" y="174625"/>
                </a:lnTo>
                <a:lnTo>
                  <a:pt x="666445" y="173101"/>
                </a:lnTo>
                <a:lnTo>
                  <a:pt x="4666094" y="231216"/>
                </a:lnTo>
                <a:lnTo>
                  <a:pt x="5120462" y="248894"/>
                </a:lnTo>
                <a:lnTo>
                  <a:pt x="5416740" y="266484"/>
                </a:lnTo>
                <a:lnTo>
                  <a:pt x="5681777" y="287312"/>
                </a:lnTo>
                <a:lnTo>
                  <a:pt x="5704916" y="288582"/>
                </a:lnTo>
                <a:lnTo>
                  <a:pt x="5727763" y="289318"/>
                </a:lnTo>
                <a:lnTo>
                  <a:pt x="5750255" y="289560"/>
                </a:lnTo>
                <a:lnTo>
                  <a:pt x="5799633" y="288391"/>
                </a:lnTo>
                <a:lnTo>
                  <a:pt x="5846305" y="285051"/>
                </a:lnTo>
                <a:lnTo>
                  <a:pt x="5889663" y="279806"/>
                </a:lnTo>
                <a:lnTo>
                  <a:pt x="5929147" y="272910"/>
                </a:lnTo>
                <a:lnTo>
                  <a:pt x="5994095" y="255270"/>
                </a:lnTo>
                <a:lnTo>
                  <a:pt x="6036488" y="234238"/>
                </a:lnTo>
                <a:lnTo>
                  <a:pt x="6051664" y="211950"/>
                </a:lnTo>
                <a:lnTo>
                  <a:pt x="6047587" y="200990"/>
                </a:lnTo>
                <a:lnTo>
                  <a:pt x="6034951" y="190500"/>
                </a:lnTo>
                <a:lnTo>
                  <a:pt x="6034608" y="190347"/>
                </a:lnTo>
                <a:lnTo>
                  <a:pt x="6039434" y="188214"/>
                </a:lnTo>
                <a:lnTo>
                  <a:pt x="6074740" y="169621"/>
                </a:lnTo>
                <a:lnTo>
                  <a:pt x="6098768" y="153733"/>
                </a:lnTo>
                <a:lnTo>
                  <a:pt x="6108878" y="142417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0903" y="3358894"/>
            <a:ext cx="2673096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55645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0" dirty="0"/>
              <a:t>A</a:t>
            </a:r>
            <a:r>
              <a:rPr spc="-335" dirty="0"/>
              <a:t> </a:t>
            </a:r>
            <a:r>
              <a:rPr spc="-150" dirty="0"/>
              <a:t>conversa</a:t>
            </a:r>
            <a:r>
              <a:rPr spc="-380" dirty="0"/>
              <a:t> </a:t>
            </a:r>
            <a:r>
              <a:rPr spc="-155" dirty="0"/>
              <a:t>do</a:t>
            </a:r>
            <a:r>
              <a:rPr spc="-345" dirty="0"/>
              <a:t> </a:t>
            </a:r>
            <a:r>
              <a:rPr spc="-135" dirty="0"/>
              <a:t>caminho</a:t>
            </a:r>
            <a:r>
              <a:rPr spc="-400" dirty="0"/>
              <a:t> </a:t>
            </a:r>
            <a:r>
              <a:rPr spc="-475" dirty="0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684" y="786459"/>
            <a:ext cx="7669530" cy="33743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17500" marR="1667510" indent="-304800">
              <a:lnSpc>
                <a:spcPts val="3679"/>
              </a:lnSpc>
              <a:spcBef>
                <a:spcPts val="75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dirty="0">
                <a:latin typeface="Trebuchet MS"/>
                <a:cs typeface="Trebuchet MS"/>
              </a:rPr>
              <a:t>Como</a:t>
            </a:r>
            <a:r>
              <a:rPr sz="3600" spc="-310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percebemos</a:t>
            </a:r>
            <a:r>
              <a:rPr sz="3600" spc="-320" dirty="0">
                <a:latin typeface="Trebuchet MS"/>
                <a:cs typeface="Trebuchet MS"/>
              </a:rPr>
              <a:t> </a:t>
            </a:r>
            <a:r>
              <a:rPr sz="3600" spc="-90" dirty="0">
                <a:latin typeface="Trebuchet MS"/>
                <a:cs typeface="Trebuchet MS"/>
              </a:rPr>
              <a:t>o</a:t>
            </a:r>
            <a:r>
              <a:rPr sz="3600" spc="-30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que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3600" spc="-45" dirty="0">
                <a:latin typeface="Trebuchet MS"/>
                <a:cs typeface="Trebuchet MS"/>
              </a:rPr>
              <a:t>está  </a:t>
            </a:r>
            <a:r>
              <a:rPr sz="3600" spc="-50" dirty="0">
                <a:latin typeface="Trebuchet MS"/>
                <a:cs typeface="Trebuchet MS"/>
              </a:rPr>
              <a:t>acontecendo?</a:t>
            </a:r>
            <a:endParaRPr sz="3600">
              <a:latin typeface="Trebuchet MS"/>
              <a:cs typeface="Trebuchet MS"/>
            </a:endParaRPr>
          </a:p>
          <a:p>
            <a:pPr marL="317500" marR="5080" indent="-304800">
              <a:lnSpc>
                <a:spcPts val="3679"/>
              </a:lnSpc>
              <a:spcBef>
                <a:spcPts val="366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40" dirty="0">
                <a:latin typeface="Trebuchet MS"/>
                <a:cs typeface="Trebuchet MS"/>
              </a:rPr>
              <a:t>Tensões</a:t>
            </a:r>
            <a:r>
              <a:rPr sz="3600" spc="-32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que</a:t>
            </a:r>
            <a:r>
              <a:rPr sz="3600" spc="-31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chegam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a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65" dirty="0">
                <a:latin typeface="Trebuchet MS"/>
                <a:cs typeface="Trebuchet MS"/>
              </a:rPr>
              <a:t>nossas</a:t>
            </a:r>
            <a:r>
              <a:rPr sz="3600" spc="-325" dirty="0">
                <a:latin typeface="Trebuchet MS"/>
                <a:cs typeface="Trebuchet MS"/>
              </a:rPr>
              <a:t> </a:t>
            </a:r>
            <a:r>
              <a:rPr sz="3600" spc="30" dirty="0">
                <a:latin typeface="Trebuchet MS"/>
                <a:cs typeface="Trebuchet MS"/>
              </a:rPr>
              <a:t>casas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e  </a:t>
            </a:r>
            <a:r>
              <a:rPr sz="3600" spc="-30" dirty="0">
                <a:latin typeface="Trebuchet MS"/>
                <a:cs typeface="Trebuchet MS"/>
              </a:rPr>
              <a:t>comunidades </a:t>
            </a:r>
            <a:r>
              <a:rPr sz="3600" spc="-135" dirty="0">
                <a:latin typeface="Trebuchet MS"/>
                <a:cs typeface="Trebuchet MS"/>
              </a:rPr>
              <a:t>de</a:t>
            </a:r>
            <a:r>
              <a:rPr sz="3600" spc="-545" dirty="0">
                <a:latin typeface="Trebuchet MS"/>
                <a:cs typeface="Trebuchet MS"/>
              </a:rPr>
              <a:t> </a:t>
            </a:r>
            <a:r>
              <a:rPr sz="3600" spc="-215" dirty="0">
                <a:latin typeface="Trebuchet MS"/>
                <a:cs typeface="Trebuchet MS"/>
              </a:rPr>
              <a:t>fé.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ct val="100000"/>
              </a:lnSpc>
              <a:spcBef>
                <a:spcPts val="3010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55" dirty="0">
                <a:latin typeface="Trebuchet MS"/>
                <a:cs typeface="Trebuchet MS"/>
              </a:rPr>
              <a:t>É </a:t>
            </a:r>
            <a:r>
              <a:rPr sz="3600" spc="-70" dirty="0">
                <a:latin typeface="Trebuchet MS"/>
                <a:cs typeface="Trebuchet MS"/>
              </a:rPr>
              <a:t>preciso </a:t>
            </a:r>
            <a:r>
              <a:rPr sz="3600" spc="-75" dirty="0">
                <a:latin typeface="Trebuchet MS"/>
                <a:cs typeface="Trebuchet MS"/>
              </a:rPr>
              <a:t>dialogar.</a:t>
            </a:r>
            <a:r>
              <a:rPr sz="3600" spc="-815" dirty="0">
                <a:latin typeface="Trebuchet MS"/>
                <a:cs typeface="Trebuchet MS"/>
              </a:rPr>
              <a:t> </a:t>
            </a:r>
            <a:r>
              <a:rPr sz="3600" spc="55" dirty="0">
                <a:latin typeface="Trebuchet MS"/>
                <a:cs typeface="Trebuchet MS"/>
              </a:rPr>
              <a:t>Como?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008" y="701039"/>
            <a:ext cx="6109335" cy="289560"/>
          </a:xfrm>
          <a:custGeom>
            <a:avLst/>
            <a:gdLst/>
            <a:ahLst/>
            <a:cxnLst/>
            <a:rect l="l" t="t" r="r" b="b"/>
            <a:pathLst>
              <a:path w="6109334" h="289559">
                <a:moveTo>
                  <a:pt x="6108878" y="142417"/>
                </a:moveTo>
                <a:lnTo>
                  <a:pt x="6052324" y="135102"/>
                </a:lnTo>
                <a:lnTo>
                  <a:pt x="5449798" y="107442"/>
                </a:lnTo>
                <a:lnTo>
                  <a:pt x="4844935" y="82918"/>
                </a:lnTo>
                <a:lnTo>
                  <a:pt x="4237863" y="61556"/>
                </a:lnTo>
                <a:lnTo>
                  <a:pt x="3628694" y="43345"/>
                </a:lnTo>
                <a:lnTo>
                  <a:pt x="3017520" y="28308"/>
                </a:lnTo>
                <a:lnTo>
                  <a:pt x="2404478" y="16446"/>
                </a:lnTo>
                <a:lnTo>
                  <a:pt x="1789671" y="7759"/>
                </a:lnTo>
                <a:lnTo>
                  <a:pt x="1173226" y="2286"/>
                </a:lnTo>
                <a:lnTo>
                  <a:pt x="555244" y="0"/>
                </a:lnTo>
                <a:lnTo>
                  <a:pt x="480263" y="6540"/>
                </a:lnTo>
                <a:lnTo>
                  <a:pt x="411060" y="23393"/>
                </a:lnTo>
                <a:lnTo>
                  <a:pt x="372630" y="37871"/>
                </a:lnTo>
                <a:lnTo>
                  <a:pt x="325437" y="40220"/>
                </a:lnTo>
                <a:lnTo>
                  <a:pt x="276148" y="43497"/>
                </a:lnTo>
                <a:lnTo>
                  <a:pt x="229184" y="47561"/>
                </a:lnTo>
                <a:lnTo>
                  <a:pt x="184810" y="52451"/>
                </a:lnTo>
                <a:lnTo>
                  <a:pt x="118910" y="62966"/>
                </a:lnTo>
                <a:lnTo>
                  <a:pt x="63754" y="76530"/>
                </a:lnTo>
                <a:lnTo>
                  <a:pt x="23050" y="92265"/>
                </a:lnTo>
                <a:lnTo>
                  <a:pt x="0" y="126746"/>
                </a:lnTo>
                <a:lnTo>
                  <a:pt x="4851" y="137033"/>
                </a:lnTo>
                <a:lnTo>
                  <a:pt x="59563" y="166408"/>
                </a:lnTo>
                <a:lnTo>
                  <a:pt x="111556" y="177609"/>
                </a:lnTo>
                <a:lnTo>
                  <a:pt x="179959" y="183388"/>
                </a:lnTo>
                <a:lnTo>
                  <a:pt x="188061" y="183553"/>
                </a:lnTo>
                <a:lnTo>
                  <a:pt x="208013" y="184251"/>
                </a:lnTo>
                <a:lnTo>
                  <a:pt x="218973" y="184404"/>
                </a:lnTo>
                <a:lnTo>
                  <a:pt x="228981" y="184721"/>
                </a:lnTo>
                <a:lnTo>
                  <a:pt x="238912" y="184912"/>
                </a:lnTo>
                <a:lnTo>
                  <a:pt x="302133" y="184327"/>
                </a:lnTo>
                <a:lnTo>
                  <a:pt x="344106" y="182270"/>
                </a:lnTo>
                <a:lnTo>
                  <a:pt x="384225" y="178993"/>
                </a:lnTo>
                <a:lnTo>
                  <a:pt x="422224" y="174625"/>
                </a:lnTo>
                <a:lnTo>
                  <a:pt x="475030" y="174879"/>
                </a:lnTo>
                <a:lnTo>
                  <a:pt x="531977" y="174625"/>
                </a:lnTo>
                <a:lnTo>
                  <a:pt x="666445" y="173101"/>
                </a:lnTo>
                <a:lnTo>
                  <a:pt x="4666094" y="231216"/>
                </a:lnTo>
                <a:lnTo>
                  <a:pt x="5120462" y="248894"/>
                </a:lnTo>
                <a:lnTo>
                  <a:pt x="5416740" y="266484"/>
                </a:lnTo>
                <a:lnTo>
                  <a:pt x="5681777" y="287312"/>
                </a:lnTo>
                <a:lnTo>
                  <a:pt x="5704916" y="288582"/>
                </a:lnTo>
                <a:lnTo>
                  <a:pt x="5727763" y="289318"/>
                </a:lnTo>
                <a:lnTo>
                  <a:pt x="5750255" y="289560"/>
                </a:lnTo>
                <a:lnTo>
                  <a:pt x="5799633" y="288391"/>
                </a:lnTo>
                <a:lnTo>
                  <a:pt x="5846305" y="285051"/>
                </a:lnTo>
                <a:lnTo>
                  <a:pt x="5889663" y="279806"/>
                </a:lnTo>
                <a:lnTo>
                  <a:pt x="5929147" y="272910"/>
                </a:lnTo>
                <a:lnTo>
                  <a:pt x="5994095" y="255270"/>
                </a:lnTo>
                <a:lnTo>
                  <a:pt x="6036488" y="234238"/>
                </a:lnTo>
                <a:lnTo>
                  <a:pt x="6051664" y="211950"/>
                </a:lnTo>
                <a:lnTo>
                  <a:pt x="6047587" y="200990"/>
                </a:lnTo>
                <a:lnTo>
                  <a:pt x="6034951" y="190500"/>
                </a:lnTo>
                <a:lnTo>
                  <a:pt x="6034608" y="190347"/>
                </a:lnTo>
                <a:lnTo>
                  <a:pt x="6039434" y="188214"/>
                </a:lnTo>
                <a:lnTo>
                  <a:pt x="6074740" y="169621"/>
                </a:lnTo>
                <a:lnTo>
                  <a:pt x="6098768" y="153733"/>
                </a:lnTo>
                <a:lnTo>
                  <a:pt x="6108878" y="142417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704" y="986485"/>
            <a:ext cx="8087359" cy="41624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774700" marR="1945005" indent="-762635">
              <a:lnSpc>
                <a:spcPts val="2550"/>
              </a:lnSpc>
              <a:spcBef>
                <a:spcPts val="555"/>
              </a:spcBef>
            </a:pPr>
            <a:r>
              <a:rPr sz="2500" b="1" spc="-5" dirty="0">
                <a:latin typeface="Arial"/>
                <a:cs typeface="Arial"/>
              </a:rPr>
              <a:t># O </a:t>
            </a:r>
            <a:r>
              <a:rPr sz="2500" b="1" dirty="0">
                <a:latin typeface="Arial"/>
                <a:cs typeface="Arial"/>
              </a:rPr>
              <a:t>ser </a:t>
            </a:r>
            <a:r>
              <a:rPr sz="2500" b="1" spc="-5" dirty="0">
                <a:latin typeface="Arial"/>
                <a:cs typeface="Arial"/>
              </a:rPr>
              <a:t>humano </a:t>
            </a:r>
            <a:r>
              <a:rPr sz="2500" b="1" dirty="0">
                <a:latin typeface="Arial"/>
                <a:cs typeface="Arial"/>
              </a:rPr>
              <a:t>não </a:t>
            </a:r>
            <a:r>
              <a:rPr sz="2500" b="1" spc="-5" dirty="0">
                <a:latin typeface="Arial"/>
                <a:cs typeface="Arial"/>
              </a:rPr>
              <a:t>é mercadoria </a:t>
            </a:r>
            <a:r>
              <a:rPr sz="2500" b="1" dirty="0">
                <a:latin typeface="Arial"/>
                <a:cs typeface="Arial"/>
              </a:rPr>
              <a:t>(2014)  </a:t>
            </a:r>
            <a:r>
              <a:rPr sz="2500" b="1" spc="-5" dirty="0">
                <a:solidFill>
                  <a:srgbClr val="007100"/>
                </a:solidFill>
                <a:latin typeface="Arial"/>
                <a:cs typeface="Arial"/>
              </a:rPr>
              <a:t># É preciso </a:t>
            </a:r>
            <a:r>
              <a:rPr sz="2500" b="1" spc="-10" dirty="0">
                <a:solidFill>
                  <a:srgbClr val="007100"/>
                </a:solidFill>
                <a:latin typeface="Arial"/>
                <a:cs typeface="Arial"/>
              </a:rPr>
              <a:t>servir</a:t>
            </a:r>
            <a:r>
              <a:rPr sz="2500" b="1" spc="75" dirty="0">
                <a:solidFill>
                  <a:srgbClr val="0071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7100"/>
                </a:solidFill>
                <a:latin typeface="Arial"/>
                <a:cs typeface="Arial"/>
              </a:rPr>
              <a:t>(2015)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2500" b="1" spc="-5" dirty="0">
                <a:latin typeface="Arial"/>
                <a:cs typeface="Arial"/>
              </a:rPr>
              <a:t># </a:t>
            </a:r>
            <a:r>
              <a:rPr sz="2500" b="1" dirty="0">
                <a:latin typeface="Arial"/>
                <a:cs typeface="Arial"/>
              </a:rPr>
              <a:t>Cuidar </a:t>
            </a:r>
            <a:r>
              <a:rPr sz="2500" b="1" spc="-5" dirty="0">
                <a:latin typeface="Arial"/>
                <a:cs typeface="Arial"/>
              </a:rPr>
              <a:t>da casa comum</a:t>
            </a:r>
            <a:r>
              <a:rPr sz="2500" b="1" spc="-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(2016)</a:t>
            </a:r>
            <a:endParaRPr sz="2500" dirty="0">
              <a:latin typeface="Arial"/>
              <a:cs typeface="Arial"/>
            </a:endParaRPr>
          </a:p>
          <a:p>
            <a:pPr marL="12700" marR="2346325" indent="762000">
              <a:lnSpc>
                <a:spcPts val="2570"/>
              </a:lnSpc>
              <a:spcBef>
                <a:spcPts val="219"/>
              </a:spcBef>
            </a:pPr>
            <a:r>
              <a:rPr sz="2500" b="1" spc="-5" dirty="0">
                <a:solidFill>
                  <a:srgbClr val="007100"/>
                </a:solidFill>
                <a:latin typeface="Arial"/>
                <a:cs typeface="Arial"/>
              </a:rPr>
              <a:t># Em </a:t>
            </a:r>
            <a:r>
              <a:rPr sz="2500" b="1" dirty="0">
                <a:solidFill>
                  <a:srgbClr val="007100"/>
                </a:solidFill>
                <a:latin typeface="Arial"/>
                <a:cs typeface="Arial"/>
              </a:rPr>
              <a:t>especial dos </a:t>
            </a:r>
            <a:r>
              <a:rPr sz="2500" b="1" spc="-5" dirty="0">
                <a:solidFill>
                  <a:srgbClr val="007100"/>
                </a:solidFill>
                <a:latin typeface="Arial"/>
                <a:cs typeface="Arial"/>
              </a:rPr>
              <a:t>biomas</a:t>
            </a:r>
            <a:r>
              <a:rPr sz="2500" b="1" spc="-80" dirty="0">
                <a:solidFill>
                  <a:srgbClr val="0071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7100"/>
                </a:solidFill>
                <a:latin typeface="Arial"/>
                <a:cs typeface="Arial"/>
              </a:rPr>
              <a:t>(2017)  </a:t>
            </a:r>
            <a:r>
              <a:rPr sz="2500" b="1" spc="-5" dirty="0">
                <a:latin typeface="Arial"/>
                <a:cs typeface="Arial"/>
              </a:rPr>
              <a:t># Superando a violência</a:t>
            </a:r>
            <a:r>
              <a:rPr sz="2500" b="1" spc="-2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(2018)</a:t>
            </a:r>
            <a:endParaRPr sz="2500" dirty="0">
              <a:latin typeface="Arial"/>
              <a:cs typeface="Arial"/>
            </a:endParaRPr>
          </a:p>
          <a:p>
            <a:pPr marL="774700">
              <a:lnSpc>
                <a:spcPts val="2530"/>
              </a:lnSpc>
            </a:pPr>
            <a:r>
              <a:rPr sz="2500" b="1" spc="-5" dirty="0">
                <a:solidFill>
                  <a:srgbClr val="007100"/>
                </a:solidFill>
                <a:latin typeface="Arial"/>
                <a:cs typeface="Arial"/>
              </a:rPr>
              <a:t>#Políticas </a:t>
            </a:r>
            <a:r>
              <a:rPr sz="2500" b="1" dirty="0">
                <a:solidFill>
                  <a:srgbClr val="007100"/>
                </a:solidFill>
                <a:latin typeface="Arial"/>
                <a:cs typeface="Arial"/>
              </a:rPr>
              <a:t>públicas</a:t>
            </a:r>
            <a:r>
              <a:rPr sz="2500" b="1" spc="-80" dirty="0">
                <a:solidFill>
                  <a:srgbClr val="0071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7100"/>
                </a:solidFill>
                <a:latin typeface="Arial"/>
                <a:cs typeface="Arial"/>
              </a:rPr>
              <a:t>(2019)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3110"/>
              </a:lnSpc>
              <a:spcBef>
                <a:spcPts val="2030"/>
              </a:spcBef>
            </a:pPr>
            <a:r>
              <a:rPr sz="2800" b="1" dirty="0">
                <a:latin typeface="Arial"/>
                <a:cs typeface="Arial"/>
              </a:rPr>
              <a:t># </a:t>
            </a:r>
            <a:r>
              <a:rPr sz="2800" dirty="0">
                <a:latin typeface="Arial"/>
                <a:cs typeface="Arial"/>
              </a:rPr>
              <a:t>Encontrar caminhos de superação da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indiferença</a:t>
            </a:r>
          </a:p>
          <a:p>
            <a:pPr marL="12700">
              <a:lnSpc>
                <a:spcPts val="3110"/>
              </a:lnSpc>
            </a:pPr>
            <a:r>
              <a:rPr sz="2800" spc="5" dirty="0"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VER –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COMPADECER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CUIDAR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Arial"/>
              <a:cs typeface="Arial"/>
            </a:endParaRPr>
          </a:p>
          <a:p>
            <a:pPr marL="12700" marR="839469">
              <a:lnSpc>
                <a:spcPts val="2860"/>
              </a:lnSpc>
            </a:pPr>
            <a:r>
              <a:rPr sz="2800" b="1" dirty="0">
                <a:latin typeface="Arial"/>
                <a:cs typeface="Arial"/>
              </a:rPr>
              <a:t># </a:t>
            </a:r>
            <a:r>
              <a:rPr sz="2800" dirty="0">
                <a:latin typeface="Arial"/>
                <a:cs typeface="Arial"/>
              </a:rPr>
              <a:t>Construir relações a partir do horizonte do  cuidado </a:t>
            </a:r>
            <a:r>
              <a:rPr sz="2800" spc="5" dirty="0"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Somos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responsáveis uns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pelos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outros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997" y="679703"/>
            <a:ext cx="8105775" cy="262255"/>
          </a:xfrm>
          <a:custGeom>
            <a:avLst/>
            <a:gdLst/>
            <a:ahLst/>
            <a:cxnLst/>
            <a:rect l="l" t="t" r="r" b="b"/>
            <a:pathLst>
              <a:path w="8105775" h="262255">
                <a:moveTo>
                  <a:pt x="8105584" y="101663"/>
                </a:moveTo>
                <a:lnTo>
                  <a:pt x="8049146" y="76314"/>
                </a:lnTo>
                <a:lnTo>
                  <a:pt x="7996923" y="65049"/>
                </a:lnTo>
                <a:lnTo>
                  <a:pt x="7932509" y="55333"/>
                </a:lnTo>
                <a:lnTo>
                  <a:pt x="7858811" y="47625"/>
                </a:lnTo>
                <a:lnTo>
                  <a:pt x="7816316" y="44335"/>
                </a:lnTo>
                <a:lnTo>
                  <a:pt x="7771981" y="41452"/>
                </a:lnTo>
                <a:lnTo>
                  <a:pt x="7678242" y="36817"/>
                </a:lnTo>
                <a:lnTo>
                  <a:pt x="7612748" y="34683"/>
                </a:lnTo>
                <a:lnTo>
                  <a:pt x="7587488" y="27698"/>
                </a:lnTo>
                <a:lnTo>
                  <a:pt x="7519429" y="13487"/>
                </a:lnTo>
                <a:lnTo>
                  <a:pt x="7445743" y="3670"/>
                </a:lnTo>
                <a:lnTo>
                  <a:pt x="7367829" y="0"/>
                </a:lnTo>
                <a:lnTo>
                  <a:pt x="6187249" y="3924"/>
                </a:lnTo>
                <a:lnTo>
                  <a:pt x="5011026" y="13830"/>
                </a:lnTo>
                <a:lnTo>
                  <a:pt x="3839591" y="29718"/>
                </a:lnTo>
                <a:lnTo>
                  <a:pt x="2673439" y="51562"/>
                </a:lnTo>
                <a:lnTo>
                  <a:pt x="1513001" y="79349"/>
                </a:lnTo>
                <a:lnTo>
                  <a:pt x="358775" y="113042"/>
                </a:lnTo>
                <a:lnTo>
                  <a:pt x="8788" y="124460"/>
                </a:lnTo>
                <a:lnTo>
                  <a:pt x="0" y="127558"/>
                </a:lnTo>
                <a:lnTo>
                  <a:pt x="6375" y="134785"/>
                </a:lnTo>
                <a:lnTo>
                  <a:pt x="25971" y="145186"/>
                </a:lnTo>
                <a:lnTo>
                  <a:pt x="56870" y="157861"/>
                </a:lnTo>
                <a:lnTo>
                  <a:pt x="97155" y="171856"/>
                </a:lnTo>
                <a:lnTo>
                  <a:pt x="97637" y="172008"/>
                </a:lnTo>
                <a:lnTo>
                  <a:pt x="95923" y="172554"/>
                </a:lnTo>
                <a:lnTo>
                  <a:pt x="81572" y="180086"/>
                </a:lnTo>
                <a:lnTo>
                  <a:pt x="74587" y="187934"/>
                </a:lnTo>
                <a:lnTo>
                  <a:pt x="74688" y="196113"/>
                </a:lnTo>
                <a:lnTo>
                  <a:pt x="112369" y="219951"/>
                </a:lnTo>
                <a:lnTo>
                  <a:pt x="165138" y="234607"/>
                </a:lnTo>
                <a:lnTo>
                  <a:pt x="236283" y="247065"/>
                </a:lnTo>
                <a:lnTo>
                  <a:pt x="277761" y="252171"/>
                </a:lnTo>
                <a:lnTo>
                  <a:pt x="322630" y="256336"/>
                </a:lnTo>
                <a:lnTo>
                  <a:pt x="370497" y="259473"/>
                </a:lnTo>
                <a:lnTo>
                  <a:pt x="420979" y="261454"/>
                </a:lnTo>
                <a:lnTo>
                  <a:pt x="473684" y="262128"/>
                </a:lnTo>
                <a:lnTo>
                  <a:pt x="503516" y="261912"/>
                </a:lnTo>
                <a:lnTo>
                  <a:pt x="533831" y="261239"/>
                </a:lnTo>
                <a:lnTo>
                  <a:pt x="564540" y="260096"/>
                </a:lnTo>
                <a:lnTo>
                  <a:pt x="1079030" y="234022"/>
                </a:lnTo>
                <a:lnTo>
                  <a:pt x="1929244" y="208978"/>
                </a:lnTo>
                <a:lnTo>
                  <a:pt x="7572870" y="160413"/>
                </a:lnTo>
                <a:lnTo>
                  <a:pt x="7594193" y="162077"/>
                </a:lnTo>
                <a:lnTo>
                  <a:pt x="7647445" y="165074"/>
                </a:lnTo>
                <a:lnTo>
                  <a:pt x="7703134" y="166979"/>
                </a:lnTo>
                <a:lnTo>
                  <a:pt x="7760894" y="167640"/>
                </a:lnTo>
                <a:lnTo>
                  <a:pt x="7800175" y="167271"/>
                </a:lnTo>
                <a:lnTo>
                  <a:pt x="7813472" y="167005"/>
                </a:lnTo>
                <a:lnTo>
                  <a:pt x="7827988" y="166878"/>
                </a:lnTo>
                <a:lnTo>
                  <a:pt x="7854467" y="166255"/>
                </a:lnTo>
                <a:lnTo>
                  <a:pt x="7865288" y="166116"/>
                </a:lnTo>
                <a:lnTo>
                  <a:pt x="7939621" y="162382"/>
                </a:lnTo>
                <a:lnTo>
                  <a:pt x="7975663" y="158115"/>
                </a:lnTo>
                <a:lnTo>
                  <a:pt x="7986395" y="156845"/>
                </a:lnTo>
                <a:lnTo>
                  <a:pt x="8000022" y="155244"/>
                </a:lnTo>
                <a:lnTo>
                  <a:pt x="8046491" y="145757"/>
                </a:lnTo>
                <a:lnTo>
                  <a:pt x="8079003" y="135013"/>
                </a:lnTo>
                <a:lnTo>
                  <a:pt x="8097571" y="124079"/>
                </a:lnTo>
                <a:lnTo>
                  <a:pt x="8104048" y="114808"/>
                </a:lnTo>
                <a:lnTo>
                  <a:pt x="8105584" y="101663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424" y="70180"/>
            <a:ext cx="85572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85" dirty="0"/>
              <a:t>Diálogo</a:t>
            </a:r>
            <a:r>
              <a:rPr sz="4400" spc="-365" dirty="0"/>
              <a:t> </a:t>
            </a:r>
            <a:r>
              <a:rPr sz="4400" spc="-5" dirty="0">
                <a:latin typeface="Times New Roman"/>
                <a:cs typeface="Times New Roman"/>
              </a:rPr>
              <a:t>–</a:t>
            </a:r>
            <a:r>
              <a:rPr sz="4400" spc="-114" dirty="0">
                <a:latin typeface="Times New Roman"/>
                <a:cs typeface="Times New Roman"/>
              </a:rPr>
              <a:t> </a:t>
            </a:r>
            <a:r>
              <a:rPr sz="4400" spc="-135" dirty="0"/>
              <a:t>Continuidade</a:t>
            </a:r>
            <a:r>
              <a:rPr sz="4400" spc="-405" dirty="0"/>
              <a:t> </a:t>
            </a:r>
            <a:r>
              <a:rPr sz="4400" spc="-85" dirty="0"/>
              <a:t>da</a:t>
            </a:r>
            <a:r>
              <a:rPr sz="4400" spc="-325" dirty="0"/>
              <a:t> </a:t>
            </a:r>
            <a:r>
              <a:rPr sz="4400" spc="-80" dirty="0"/>
              <a:t>CF</a:t>
            </a:r>
            <a:r>
              <a:rPr sz="4400" spc="-355" dirty="0"/>
              <a:t> </a:t>
            </a:r>
            <a:r>
              <a:rPr sz="4400" spc="-60" dirty="0"/>
              <a:t>2020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1319" y="1444751"/>
            <a:ext cx="2115312" cy="149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24587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Cenários</a:t>
            </a:r>
            <a:r>
              <a:rPr spc="-465" dirty="0"/>
              <a:t> </a:t>
            </a:r>
            <a:r>
              <a:rPr spc="-475" dirty="0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684" y="786459"/>
            <a:ext cx="7041515" cy="430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ts val="4000"/>
              </a:lnSpc>
              <a:spcBef>
                <a:spcPts val="100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50" dirty="0">
                <a:latin typeface="Trebuchet MS"/>
                <a:cs typeface="Trebuchet MS"/>
              </a:rPr>
              <a:t>2008, </a:t>
            </a:r>
            <a:r>
              <a:rPr sz="3600" spc="30" dirty="0">
                <a:latin typeface="Trebuchet MS"/>
                <a:cs typeface="Trebuchet MS"/>
              </a:rPr>
              <a:t>2016</a:t>
            </a:r>
            <a:r>
              <a:rPr sz="3600" spc="-459" dirty="0">
                <a:latin typeface="Trebuchet MS"/>
                <a:cs typeface="Trebuchet MS"/>
              </a:rPr>
              <a:t> </a:t>
            </a:r>
            <a:r>
              <a:rPr sz="3600" spc="-440" dirty="0">
                <a:latin typeface="Trebuchet MS"/>
                <a:cs typeface="Trebuchet MS"/>
              </a:rPr>
              <a:t>... </a:t>
            </a:r>
            <a:r>
              <a:rPr sz="3600" spc="165" dirty="0">
                <a:latin typeface="Trebuchet MS"/>
                <a:cs typeface="Trebuchet MS"/>
              </a:rPr>
              <a:t>2020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55" dirty="0">
                <a:latin typeface="Trebuchet MS"/>
                <a:cs typeface="Trebuchet MS"/>
              </a:rPr>
              <a:t>Reformas,</a:t>
            </a:r>
            <a:r>
              <a:rPr sz="3600" spc="-835" dirty="0">
                <a:latin typeface="Trebuchet MS"/>
                <a:cs typeface="Trebuchet MS"/>
              </a:rPr>
              <a:t> </a:t>
            </a:r>
            <a:r>
              <a:rPr sz="3600" spc="-105" dirty="0">
                <a:latin typeface="Trebuchet MS"/>
                <a:cs typeface="Trebuchet MS"/>
              </a:rPr>
              <a:t>desemprego, </a:t>
            </a:r>
            <a:r>
              <a:rPr sz="3600" spc="-85" dirty="0">
                <a:latin typeface="Trebuchet MS"/>
                <a:cs typeface="Trebuchet MS"/>
              </a:rPr>
              <a:t>pobreza </a:t>
            </a:r>
            <a:r>
              <a:rPr sz="3600" spc="-440" dirty="0">
                <a:latin typeface="Trebuchet MS"/>
                <a:cs typeface="Trebuchet MS"/>
              </a:rPr>
              <a:t>...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55" dirty="0">
                <a:solidFill>
                  <a:srgbClr val="00AF50"/>
                </a:solidFill>
                <a:latin typeface="Trebuchet MS"/>
                <a:cs typeface="Trebuchet MS"/>
              </a:rPr>
              <a:t>Fragilidade </a:t>
            </a:r>
            <a:r>
              <a:rPr sz="3600" spc="35" dirty="0">
                <a:solidFill>
                  <a:srgbClr val="00AF50"/>
                </a:solidFill>
                <a:latin typeface="Trebuchet MS"/>
                <a:cs typeface="Trebuchet MS"/>
              </a:rPr>
              <a:t>das</a:t>
            </a:r>
            <a:r>
              <a:rPr sz="3600" spc="-48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-75" dirty="0">
                <a:solidFill>
                  <a:srgbClr val="00AF50"/>
                </a:solidFill>
                <a:latin typeface="Trebuchet MS"/>
                <a:cs typeface="Trebuchet MS"/>
              </a:rPr>
              <a:t>relações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65" dirty="0">
                <a:latin typeface="Trebuchet MS"/>
                <a:cs typeface="Trebuchet MS"/>
              </a:rPr>
              <a:t>Fake </a:t>
            </a:r>
            <a:r>
              <a:rPr sz="3600" spc="-135" dirty="0">
                <a:latin typeface="Trebuchet MS"/>
                <a:cs typeface="Trebuchet MS"/>
              </a:rPr>
              <a:t>News, </a:t>
            </a:r>
            <a:r>
              <a:rPr sz="3600" spc="-90" dirty="0">
                <a:latin typeface="Trebuchet MS"/>
                <a:cs typeface="Trebuchet MS"/>
              </a:rPr>
              <a:t>polarizações,</a:t>
            </a:r>
            <a:r>
              <a:rPr sz="3600" spc="-700" dirty="0">
                <a:latin typeface="Trebuchet MS"/>
                <a:cs typeface="Trebuchet MS"/>
              </a:rPr>
              <a:t> </a:t>
            </a:r>
            <a:r>
              <a:rPr sz="3600" spc="-75" dirty="0">
                <a:latin typeface="Trebuchet MS"/>
                <a:cs typeface="Trebuchet MS"/>
              </a:rPr>
              <a:t>ódio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80" dirty="0">
                <a:solidFill>
                  <a:srgbClr val="00AF50"/>
                </a:solidFill>
                <a:latin typeface="Trebuchet MS"/>
                <a:cs typeface="Trebuchet MS"/>
              </a:rPr>
              <a:t>Muros</a:t>
            </a:r>
            <a:r>
              <a:rPr sz="3600" spc="-32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00AF50"/>
                </a:solidFill>
                <a:latin typeface="Trebuchet MS"/>
                <a:cs typeface="Trebuchet MS"/>
              </a:rPr>
              <a:t>constru</a:t>
            </a:r>
            <a:r>
              <a:rPr sz="3600" spc="-35" dirty="0">
                <a:solidFill>
                  <a:srgbClr val="00AF50"/>
                </a:solidFill>
                <a:latin typeface="Caladea"/>
                <a:cs typeface="Caladea"/>
              </a:rPr>
              <a:t>í</a:t>
            </a:r>
            <a:r>
              <a:rPr sz="3600" spc="-35" dirty="0">
                <a:solidFill>
                  <a:srgbClr val="00AF50"/>
                </a:solidFill>
                <a:latin typeface="Trebuchet MS"/>
                <a:cs typeface="Trebuchet MS"/>
              </a:rPr>
              <a:t>dos:</a:t>
            </a:r>
            <a:endParaRPr sz="3600">
              <a:latin typeface="Trebuchet MS"/>
              <a:cs typeface="Trebuchet MS"/>
            </a:endParaRPr>
          </a:p>
          <a:p>
            <a:pPr marL="1264920" lvl="1" indent="-490855">
              <a:lnSpc>
                <a:spcPts val="3675"/>
              </a:lnSpc>
              <a:buAutoNum type="alphaLcParenR"/>
              <a:tabLst>
                <a:tab pos="1265555" algn="l"/>
              </a:tabLst>
            </a:pPr>
            <a:r>
              <a:rPr sz="3600" spc="-15" dirty="0">
                <a:latin typeface="Trebuchet MS"/>
                <a:cs typeface="Trebuchet MS"/>
              </a:rPr>
              <a:t>Desigualdades</a:t>
            </a:r>
            <a:endParaRPr sz="3600">
              <a:latin typeface="Trebuchet MS"/>
              <a:cs typeface="Trebuchet MS"/>
            </a:endParaRPr>
          </a:p>
          <a:p>
            <a:pPr marL="1264285" lvl="1" indent="-490220">
              <a:lnSpc>
                <a:spcPts val="3675"/>
              </a:lnSpc>
              <a:buAutoNum type="alphaLcParenR"/>
              <a:tabLst>
                <a:tab pos="1264920" algn="l"/>
              </a:tabLst>
            </a:pPr>
            <a:r>
              <a:rPr sz="3600" spc="10" dirty="0">
                <a:latin typeface="Trebuchet MS"/>
                <a:cs typeface="Trebuchet MS"/>
              </a:rPr>
              <a:t>Migrantes </a:t>
            </a:r>
            <a:r>
              <a:rPr sz="3600" spc="20" dirty="0">
                <a:latin typeface="Trebuchet MS"/>
                <a:cs typeface="Trebuchet MS"/>
              </a:rPr>
              <a:t>(TB</a:t>
            </a:r>
            <a:r>
              <a:rPr sz="3600" spc="-565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87)</a:t>
            </a:r>
            <a:endParaRPr sz="3600">
              <a:latin typeface="Trebuchet MS"/>
              <a:cs typeface="Trebuchet MS"/>
            </a:endParaRPr>
          </a:p>
          <a:p>
            <a:pPr marL="1241425" lvl="1" indent="-467359">
              <a:lnSpc>
                <a:spcPts val="3675"/>
              </a:lnSpc>
              <a:buAutoNum type="alphaLcParenR"/>
              <a:tabLst>
                <a:tab pos="1242060" algn="l"/>
              </a:tabLst>
            </a:pPr>
            <a:r>
              <a:rPr sz="3600" spc="-10" dirty="0">
                <a:latin typeface="Trebuchet MS"/>
                <a:cs typeface="Trebuchet MS"/>
              </a:rPr>
              <a:t>Racismo</a:t>
            </a:r>
            <a:endParaRPr sz="3600">
              <a:latin typeface="Trebuchet MS"/>
              <a:cs typeface="Trebuchet MS"/>
            </a:endParaRPr>
          </a:p>
          <a:p>
            <a:pPr marL="1279525" lvl="1" indent="-505459">
              <a:lnSpc>
                <a:spcPts val="3995"/>
              </a:lnSpc>
              <a:buAutoNum type="alphaLcParenR"/>
              <a:tabLst>
                <a:tab pos="1280160" algn="l"/>
              </a:tabLst>
            </a:pPr>
            <a:r>
              <a:rPr sz="3600" spc="-15" dirty="0">
                <a:latin typeface="Trebuchet MS"/>
                <a:cs typeface="Trebuchet MS"/>
              </a:rPr>
              <a:t>Povos</a:t>
            </a:r>
            <a:r>
              <a:rPr sz="3600" spc="-325" dirty="0">
                <a:latin typeface="Trebuchet MS"/>
                <a:cs typeface="Trebuchet MS"/>
              </a:rPr>
              <a:t> </a:t>
            </a:r>
            <a:r>
              <a:rPr sz="3600" spc="-35" dirty="0">
                <a:latin typeface="Trebuchet MS"/>
                <a:cs typeface="Trebuchet MS"/>
              </a:rPr>
              <a:t>Tradicionais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008" y="701039"/>
            <a:ext cx="6109335" cy="289560"/>
          </a:xfrm>
          <a:custGeom>
            <a:avLst/>
            <a:gdLst/>
            <a:ahLst/>
            <a:cxnLst/>
            <a:rect l="l" t="t" r="r" b="b"/>
            <a:pathLst>
              <a:path w="6109334" h="289559">
                <a:moveTo>
                  <a:pt x="6108878" y="142417"/>
                </a:moveTo>
                <a:lnTo>
                  <a:pt x="6052324" y="135102"/>
                </a:lnTo>
                <a:lnTo>
                  <a:pt x="5449798" y="107442"/>
                </a:lnTo>
                <a:lnTo>
                  <a:pt x="4844935" y="82918"/>
                </a:lnTo>
                <a:lnTo>
                  <a:pt x="4237863" y="61556"/>
                </a:lnTo>
                <a:lnTo>
                  <a:pt x="3628694" y="43345"/>
                </a:lnTo>
                <a:lnTo>
                  <a:pt x="3017520" y="28308"/>
                </a:lnTo>
                <a:lnTo>
                  <a:pt x="2404478" y="16446"/>
                </a:lnTo>
                <a:lnTo>
                  <a:pt x="1789671" y="7759"/>
                </a:lnTo>
                <a:lnTo>
                  <a:pt x="1173226" y="2286"/>
                </a:lnTo>
                <a:lnTo>
                  <a:pt x="555244" y="0"/>
                </a:lnTo>
                <a:lnTo>
                  <a:pt x="480263" y="6540"/>
                </a:lnTo>
                <a:lnTo>
                  <a:pt x="411060" y="23393"/>
                </a:lnTo>
                <a:lnTo>
                  <a:pt x="372630" y="37871"/>
                </a:lnTo>
                <a:lnTo>
                  <a:pt x="325437" y="40220"/>
                </a:lnTo>
                <a:lnTo>
                  <a:pt x="276148" y="43497"/>
                </a:lnTo>
                <a:lnTo>
                  <a:pt x="229184" y="47561"/>
                </a:lnTo>
                <a:lnTo>
                  <a:pt x="184810" y="52451"/>
                </a:lnTo>
                <a:lnTo>
                  <a:pt x="118910" y="62966"/>
                </a:lnTo>
                <a:lnTo>
                  <a:pt x="63754" y="76530"/>
                </a:lnTo>
                <a:lnTo>
                  <a:pt x="23050" y="92265"/>
                </a:lnTo>
                <a:lnTo>
                  <a:pt x="0" y="126746"/>
                </a:lnTo>
                <a:lnTo>
                  <a:pt x="4851" y="137033"/>
                </a:lnTo>
                <a:lnTo>
                  <a:pt x="59563" y="166408"/>
                </a:lnTo>
                <a:lnTo>
                  <a:pt x="111556" y="177609"/>
                </a:lnTo>
                <a:lnTo>
                  <a:pt x="179959" y="183388"/>
                </a:lnTo>
                <a:lnTo>
                  <a:pt x="188061" y="183553"/>
                </a:lnTo>
                <a:lnTo>
                  <a:pt x="208013" y="184251"/>
                </a:lnTo>
                <a:lnTo>
                  <a:pt x="218973" y="184404"/>
                </a:lnTo>
                <a:lnTo>
                  <a:pt x="228981" y="184721"/>
                </a:lnTo>
                <a:lnTo>
                  <a:pt x="238912" y="184912"/>
                </a:lnTo>
                <a:lnTo>
                  <a:pt x="302133" y="184327"/>
                </a:lnTo>
                <a:lnTo>
                  <a:pt x="344106" y="182270"/>
                </a:lnTo>
                <a:lnTo>
                  <a:pt x="384225" y="178993"/>
                </a:lnTo>
                <a:lnTo>
                  <a:pt x="422224" y="174625"/>
                </a:lnTo>
                <a:lnTo>
                  <a:pt x="475030" y="174879"/>
                </a:lnTo>
                <a:lnTo>
                  <a:pt x="531977" y="174625"/>
                </a:lnTo>
                <a:lnTo>
                  <a:pt x="666445" y="173101"/>
                </a:lnTo>
                <a:lnTo>
                  <a:pt x="4666094" y="231216"/>
                </a:lnTo>
                <a:lnTo>
                  <a:pt x="5120462" y="248894"/>
                </a:lnTo>
                <a:lnTo>
                  <a:pt x="5416740" y="266484"/>
                </a:lnTo>
                <a:lnTo>
                  <a:pt x="5681777" y="287312"/>
                </a:lnTo>
                <a:lnTo>
                  <a:pt x="5704916" y="288582"/>
                </a:lnTo>
                <a:lnTo>
                  <a:pt x="5727763" y="289318"/>
                </a:lnTo>
                <a:lnTo>
                  <a:pt x="5750255" y="289560"/>
                </a:lnTo>
                <a:lnTo>
                  <a:pt x="5799633" y="288391"/>
                </a:lnTo>
                <a:lnTo>
                  <a:pt x="5846305" y="285051"/>
                </a:lnTo>
                <a:lnTo>
                  <a:pt x="5889663" y="279806"/>
                </a:lnTo>
                <a:lnTo>
                  <a:pt x="5929147" y="272910"/>
                </a:lnTo>
                <a:lnTo>
                  <a:pt x="5994095" y="255270"/>
                </a:lnTo>
                <a:lnTo>
                  <a:pt x="6036488" y="234238"/>
                </a:lnTo>
                <a:lnTo>
                  <a:pt x="6051664" y="211950"/>
                </a:lnTo>
                <a:lnTo>
                  <a:pt x="6047587" y="200990"/>
                </a:lnTo>
                <a:lnTo>
                  <a:pt x="6034951" y="190500"/>
                </a:lnTo>
                <a:lnTo>
                  <a:pt x="6034608" y="190347"/>
                </a:lnTo>
                <a:lnTo>
                  <a:pt x="6039434" y="188214"/>
                </a:lnTo>
                <a:lnTo>
                  <a:pt x="6074740" y="169621"/>
                </a:lnTo>
                <a:lnTo>
                  <a:pt x="6098768" y="153733"/>
                </a:lnTo>
                <a:lnTo>
                  <a:pt x="6108878" y="142417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19" y="1990166"/>
            <a:ext cx="8088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056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Em </a:t>
            </a:r>
            <a:r>
              <a:rPr sz="3600" spc="-150" dirty="0"/>
              <a:t>Tempos </a:t>
            </a:r>
            <a:r>
              <a:rPr sz="3600" spc="-215" dirty="0"/>
              <a:t>de </a:t>
            </a:r>
            <a:r>
              <a:rPr sz="3600" spc="-185" dirty="0"/>
              <a:t>crise: </a:t>
            </a:r>
            <a:r>
              <a:rPr sz="3600" spc="-125" dirty="0"/>
              <a:t>contemplar </a:t>
            </a:r>
            <a:r>
              <a:rPr sz="3600" spc="-45" dirty="0"/>
              <a:t>a  </a:t>
            </a:r>
            <a:r>
              <a:rPr sz="3600" spc="-140" dirty="0"/>
              <a:t>realidade</a:t>
            </a:r>
            <a:r>
              <a:rPr sz="3600" spc="-335" dirty="0"/>
              <a:t> </a:t>
            </a:r>
            <a:r>
              <a:rPr sz="3600" spc="-125" dirty="0"/>
              <a:t>com</a:t>
            </a:r>
            <a:r>
              <a:rPr sz="3600" spc="-335" dirty="0"/>
              <a:t> </a:t>
            </a:r>
            <a:r>
              <a:rPr sz="3600" spc="-100" dirty="0"/>
              <a:t>agilidade</a:t>
            </a:r>
            <a:r>
              <a:rPr sz="3600" spc="-360" dirty="0"/>
              <a:t> </a:t>
            </a:r>
            <a:r>
              <a:rPr sz="3600" spc="-215" dirty="0"/>
              <a:t>de</a:t>
            </a:r>
            <a:r>
              <a:rPr sz="3600" spc="-300" dirty="0"/>
              <a:t> </a:t>
            </a:r>
            <a:r>
              <a:rPr sz="3600" spc="-160" dirty="0"/>
              <a:t>coração.</a:t>
            </a:r>
            <a:r>
              <a:rPr sz="3600" spc="-340" dirty="0"/>
              <a:t> </a:t>
            </a:r>
            <a:r>
              <a:rPr sz="3600" spc="25" dirty="0"/>
              <a:t>N</a:t>
            </a:r>
            <a:r>
              <a:rPr sz="3600" spc="-285" dirty="0"/>
              <a:t> </a:t>
            </a:r>
            <a:r>
              <a:rPr sz="3600" spc="-70" dirty="0"/>
              <a:t>46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50615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0" dirty="0"/>
              <a:t>Participam </a:t>
            </a:r>
            <a:r>
              <a:rPr spc="-75" dirty="0"/>
              <a:t>dos </a:t>
            </a:r>
            <a:r>
              <a:rPr spc="-40" dirty="0"/>
              <a:t>fatos</a:t>
            </a:r>
            <a:r>
              <a:rPr spc="-955" dirty="0"/>
              <a:t> </a:t>
            </a:r>
            <a:r>
              <a:rPr spc="-475" dirty="0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684" y="1253184"/>
            <a:ext cx="6336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10" dirty="0">
                <a:latin typeface="Trebuchet MS"/>
                <a:cs typeface="Trebuchet MS"/>
              </a:rPr>
              <a:t>Caminhar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sem</a:t>
            </a:r>
            <a:r>
              <a:rPr sz="3600" spc="-315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compreender</a:t>
            </a:r>
            <a:r>
              <a:rPr sz="3600" spc="-365" dirty="0">
                <a:latin typeface="Trebuchet MS"/>
                <a:cs typeface="Trebuchet MS"/>
              </a:rPr>
              <a:t> </a:t>
            </a:r>
            <a:r>
              <a:rPr sz="3600" spc="-440" dirty="0">
                <a:latin typeface="Trebuchet MS"/>
                <a:cs typeface="Trebuchet MS"/>
              </a:rPr>
              <a:t>...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008" y="701039"/>
            <a:ext cx="6109335" cy="289560"/>
          </a:xfrm>
          <a:custGeom>
            <a:avLst/>
            <a:gdLst/>
            <a:ahLst/>
            <a:cxnLst/>
            <a:rect l="l" t="t" r="r" b="b"/>
            <a:pathLst>
              <a:path w="6109334" h="289559">
                <a:moveTo>
                  <a:pt x="6108878" y="142417"/>
                </a:moveTo>
                <a:lnTo>
                  <a:pt x="6052324" y="135102"/>
                </a:lnTo>
                <a:lnTo>
                  <a:pt x="5449798" y="107442"/>
                </a:lnTo>
                <a:lnTo>
                  <a:pt x="4844935" y="82918"/>
                </a:lnTo>
                <a:lnTo>
                  <a:pt x="4237863" y="61556"/>
                </a:lnTo>
                <a:lnTo>
                  <a:pt x="3628694" y="43345"/>
                </a:lnTo>
                <a:lnTo>
                  <a:pt x="3017520" y="28308"/>
                </a:lnTo>
                <a:lnTo>
                  <a:pt x="2404478" y="16446"/>
                </a:lnTo>
                <a:lnTo>
                  <a:pt x="1789671" y="7759"/>
                </a:lnTo>
                <a:lnTo>
                  <a:pt x="1173226" y="2286"/>
                </a:lnTo>
                <a:lnTo>
                  <a:pt x="555244" y="0"/>
                </a:lnTo>
                <a:lnTo>
                  <a:pt x="480263" y="6540"/>
                </a:lnTo>
                <a:lnTo>
                  <a:pt x="411060" y="23393"/>
                </a:lnTo>
                <a:lnTo>
                  <a:pt x="372630" y="37871"/>
                </a:lnTo>
                <a:lnTo>
                  <a:pt x="325437" y="40220"/>
                </a:lnTo>
                <a:lnTo>
                  <a:pt x="276148" y="43497"/>
                </a:lnTo>
                <a:lnTo>
                  <a:pt x="229184" y="47561"/>
                </a:lnTo>
                <a:lnTo>
                  <a:pt x="184810" y="52451"/>
                </a:lnTo>
                <a:lnTo>
                  <a:pt x="118910" y="62966"/>
                </a:lnTo>
                <a:lnTo>
                  <a:pt x="63754" y="76530"/>
                </a:lnTo>
                <a:lnTo>
                  <a:pt x="23050" y="92265"/>
                </a:lnTo>
                <a:lnTo>
                  <a:pt x="0" y="126746"/>
                </a:lnTo>
                <a:lnTo>
                  <a:pt x="4851" y="137033"/>
                </a:lnTo>
                <a:lnTo>
                  <a:pt x="59563" y="166408"/>
                </a:lnTo>
                <a:lnTo>
                  <a:pt x="111556" y="177609"/>
                </a:lnTo>
                <a:lnTo>
                  <a:pt x="179959" y="183388"/>
                </a:lnTo>
                <a:lnTo>
                  <a:pt x="188061" y="183553"/>
                </a:lnTo>
                <a:lnTo>
                  <a:pt x="208013" y="184251"/>
                </a:lnTo>
                <a:lnTo>
                  <a:pt x="218973" y="184404"/>
                </a:lnTo>
                <a:lnTo>
                  <a:pt x="228981" y="184721"/>
                </a:lnTo>
                <a:lnTo>
                  <a:pt x="238912" y="184912"/>
                </a:lnTo>
                <a:lnTo>
                  <a:pt x="302133" y="184327"/>
                </a:lnTo>
                <a:lnTo>
                  <a:pt x="344106" y="182270"/>
                </a:lnTo>
                <a:lnTo>
                  <a:pt x="384225" y="178993"/>
                </a:lnTo>
                <a:lnTo>
                  <a:pt x="422224" y="174625"/>
                </a:lnTo>
                <a:lnTo>
                  <a:pt x="475030" y="174879"/>
                </a:lnTo>
                <a:lnTo>
                  <a:pt x="531977" y="174625"/>
                </a:lnTo>
                <a:lnTo>
                  <a:pt x="666445" y="173101"/>
                </a:lnTo>
                <a:lnTo>
                  <a:pt x="4666094" y="231216"/>
                </a:lnTo>
                <a:lnTo>
                  <a:pt x="5120462" y="248894"/>
                </a:lnTo>
                <a:lnTo>
                  <a:pt x="5416740" y="266484"/>
                </a:lnTo>
                <a:lnTo>
                  <a:pt x="5681777" y="287312"/>
                </a:lnTo>
                <a:lnTo>
                  <a:pt x="5704916" y="288582"/>
                </a:lnTo>
                <a:lnTo>
                  <a:pt x="5727763" y="289318"/>
                </a:lnTo>
                <a:lnTo>
                  <a:pt x="5750255" y="289560"/>
                </a:lnTo>
                <a:lnTo>
                  <a:pt x="5799633" y="288391"/>
                </a:lnTo>
                <a:lnTo>
                  <a:pt x="5846305" y="285051"/>
                </a:lnTo>
                <a:lnTo>
                  <a:pt x="5889663" y="279806"/>
                </a:lnTo>
                <a:lnTo>
                  <a:pt x="5929147" y="272910"/>
                </a:lnTo>
                <a:lnTo>
                  <a:pt x="5994095" y="255270"/>
                </a:lnTo>
                <a:lnTo>
                  <a:pt x="6036488" y="234238"/>
                </a:lnTo>
                <a:lnTo>
                  <a:pt x="6051664" y="211950"/>
                </a:lnTo>
                <a:lnTo>
                  <a:pt x="6047587" y="200990"/>
                </a:lnTo>
                <a:lnTo>
                  <a:pt x="6034951" y="190500"/>
                </a:lnTo>
                <a:lnTo>
                  <a:pt x="6034608" y="190347"/>
                </a:lnTo>
                <a:lnTo>
                  <a:pt x="6039434" y="188214"/>
                </a:lnTo>
                <a:lnTo>
                  <a:pt x="6074740" y="169621"/>
                </a:lnTo>
                <a:lnTo>
                  <a:pt x="6098768" y="153733"/>
                </a:lnTo>
                <a:lnTo>
                  <a:pt x="6108878" y="142417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5952" y="1920238"/>
            <a:ext cx="4760976" cy="316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097" y="723138"/>
            <a:ext cx="485711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42240" algn="ctr">
              <a:lnSpc>
                <a:spcPct val="100000"/>
              </a:lnSpc>
              <a:spcBef>
                <a:spcPts val="100"/>
              </a:spcBef>
            </a:pPr>
            <a:r>
              <a:rPr sz="3600" b="1" spc="-145" dirty="0">
                <a:solidFill>
                  <a:srgbClr val="1C4586"/>
                </a:solidFill>
                <a:latin typeface="Trebuchet MS"/>
                <a:cs typeface="Trebuchet MS"/>
              </a:rPr>
              <a:t>Fraternidade </a:t>
            </a:r>
            <a:r>
              <a:rPr sz="3600" b="1" spc="-355" dirty="0">
                <a:solidFill>
                  <a:srgbClr val="1C4586"/>
                </a:solidFill>
                <a:latin typeface="Trebuchet MS"/>
                <a:cs typeface="Trebuchet MS"/>
              </a:rPr>
              <a:t>e</a:t>
            </a:r>
            <a:r>
              <a:rPr sz="3600" b="1" spc="-49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135" dirty="0">
                <a:solidFill>
                  <a:srgbClr val="1C4586"/>
                </a:solidFill>
                <a:latin typeface="Trebuchet MS"/>
                <a:cs typeface="Trebuchet MS"/>
              </a:rPr>
              <a:t>diálogo:  </a:t>
            </a:r>
            <a:r>
              <a:rPr sz="3600" b="1" spc="-90" dirty="0">
                <a:solidFill>
                  <a:srgbClr val="1C4586"/>
                </a:solidFill>
                <a:latin typeface="Trebuchet MS"/>
                <a:cs typeface="Trebuchet MS"/>
              </a:rPr>
              <a:t>novas </a:t>
            </a:r>
            <a:r>
              <a:rPr sz="3600" b="1" spc="-145" dirty="0">
                <a:solidFill>
                  <a:srgbClr val="1C4586"/>
                </a:solidFill>
                <a:latin typeface="Trebuchet MS"/>
                <a:cs typeface="Trebuchet MS"/>
              </a:rPr>
              <a:t>cruzes </a:t>
            </a:r>
            <a:r>
              <a:rPr sz="3600" b="1" spc="-100" dirty="0">
                <a:solidFill>
                  <a:srgbClr val="1C4586"/>
                </a:solidFill>
                <a:latin typeface="Trebuchet MS"/>
                <a:cs typeface="Trebuchet MS"/>
              </a:rPr>
              <a:t>não </a:t>
            </a:r>
            <a:r>
              <a:rPr sz="3600" b="1" spc="-50" dirty="0">
                <a:solidFill>
                  <a:srgbClr val="1C4586"/>
                </a:solidFill>
                <a:latin typeface="Trebuchet MS"/>
                <a:cs typeface="Trebuchet MS"/>
              </a:rPr>
              <a:t>são  </a:t>
            </a:r>
            <a:r>
              <a:rPr sz="3600" b="1" spc="-100" dirty="0">
                <a:solidFill>
                  <a:srgbClr val="1C4586"/>
                </a:solidFill>
                <a:latin typeface="Trebuchet MS"/>
                <a:cs typeface="Trebuchet MS"/>
              </a:rPr>
              <a:t>resposta</a:t>
            </a:r>
            <a:r>
              <a:rPr sz="3600" b="1" spc="-35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60" dirty="0">
                <a:solidFill>
                  <a:srgbClr val="1C4586"/>
                </a:solidFill>
                <a:latin typeface="Trebuchet MS"/>
                <a:cs typeface="Trebuchet MS"/>
              </a:rPr>
              <a:t>paras</a:t>
            </a:r>
            <a:endParaRPr sz="3600">
              <a:latin typeface="Trebuchet MS"/>
              <a:cs typeface="Trebuchet MS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3600" b="1" spc="-85" dirty="0">
                <a:solidFill>
                  <a:srgbClr val="1C4586"/>
                </a:solidFill>
                <a:latin typeface="Trebuchet MS"/>
                <a:cs typeface="Trebuchet MS"/>
              </a:rPr>
              <a:t>para </a:t>
            </a:r>
            <a:r>
              <a:rPr sz="3600" b="1" spc="-45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3600" b="1" spc="-52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215" dirty="0">
                <a:solidFill>
                  <a:srgbClr val="1C4586"/>
                </a:solidFill>
                <a:latin typeface="Trebuchet MS"/>
                <a:cs typeface="Trebuchet MS"/>
              </a:rPr>
              <a:t>paz.</a:t>
            </a:r>
            <a:endParaRPr sz="36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3600" b="1" spc="-135" dirty="0">
                <a:solidFill>
                  <a:srgbClr val="1C4586"/>
                </a:solidFill>
                <a:latin typeface="Trebuchet MS"/>
                <a:cs typeface="Trebuchet MS"/>
              </a:rPr>
              <a:t>Sociedade do</a:t>
            </a:r>
            <a:r>
              <a:rPr sz="3600" b="1" spc="-58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140" dirty="0">
                <a:solidFill>
                  <a:srgbClr val="1C4586"/>
                </a:solidFill>
                <a:latin typeface="Trebuchet MS"/>
                <a:cs typeface="Trebuchet MS"/>
              </a:rPr>
              <a:t>espetáculo  </a:t>
            </a:r>
            <a:r>
              <a:rPr sz="3600" b="1" spc="-55" dirty="0">
                <a:solidFill>
                  <a:srgbClr val="1C4586"/>
                </a:solidFill>
                <a:latin typeface="Trebuchet MS"/>
                <a:cs typeface="Trebuchet MS"/>
              </a:rPr>
              <a:t>Cultura </a:t>
            </a:r>
            <a:r>
              <a:rPr sz="3600" b="1" spc="-135" dirty="0">
                <a:solidFill>
                  <a:srgbClr val="1C4586"/>
                </a:solidFill>
                <a:latin typeface="Trebuchet MS"/>
                <a:cs typeface="Trebuchet MS"/>
              </a:rPr>
              <a:t>do</a:t>
            </a:r>
            <a:r>
              <a:rPr sz="3600" b="1" spc="-59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600" b="1" spc="-135" dirty="0">
                <a:solidFill>
                  <a:srgbClr val="1C4586"/>
                </a:solidFill>
                <a:latin typeface="Trebuchet MS"/>
                <a:cs typeface="Trebuchet MS"/>
              </a:rPr>
              <a:t>descarte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1096" y="1563623"/>
            <a:ext cx="3002279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58769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0" dirty="0"/>
              <a:t>Sociedade </a:t>
            </a:r>
            <a:r>
              <a:rPr spc="-155" dirty="0"/>
              <a:t>do </a:t>
            </a:r>
            <a:r>
              <a:rPr spc="-160" dirty="0"/>
              <a:t>espetáculo</a:t>
            </a:r>
            <a:r>
              <a:rPr spc="-819" dirty="0"/>
              <a:t> </a:t>
            </a:r>
            <a:r>
              <a:rPr spc="-475" dirty="0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924" y="752678"/>
            <a:ext cx="48698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60" dirty="0">
                <a:solidFill>
                  <a:srgbClr val="1C4586"/>
                </a:solidFill>
                <a:latin typeface="Trebuchet MS"/>
                <a:cs typeface="Trebuchet MS"/>
              </a:rPr>
              <a:t>Cultura </a:t>
            </a:r>
            <a:r>
              <a:rPr sz="4000" b="1" spc="-155" dirty="0">
                <a:solidFill>
                  <a:srgbClr val="1C4586"/>
                </a:solidFill>
                <a:latin typeface="Trebuchet MS"/>
                <a:cs typeface="Trebuchet MS"/>
              </a:rPr>
              <a:t>do </a:t>
            </a:r>
            <a:r>
              <a:rPr sz="4000" b="1" spc="-150" dirty="0">
                <a:solidFill>
                  <a:srgbClr val="1C4586"/>
                </a:solidFill>
                <a:latin typeface="Trebuchet MS"/>
                <a:cs typeface="Trebuchet MS"/>
              </a:rPr>
              <a:t>descarte</a:t>
            </a:r>
            <a:r>
              <a:rPr sz="4000" b="1" spc="-919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000" b="1" spc="-475" dirty="0">
                <a:solidFill>
                  <a:srgbClr val="1C4586"/>
                </a:solidFill>
                <a:latin typeface="Trebuchet MS"/>
                <a:cs typeface="Trebuchet MS"/>
              </a:rPr>
              <a:t>...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5" name="object 5"/>
            <p:cNvSpPr/>
            <p:nvPr/>
          </p:nvSpPr>
          <p:spPr>
            <a:xfrm>
              <a:off x="553008" y="701039"/>
              <a:ext cx="6109335" cy="289560"/>
            </a:xfrm>
            <a:custGeom>
              <a:avLst/>
              <a:gdLst/>
              <a:ahLst/>
              <a:cxnLst/>
              <a:rect l="l" t="t" r="r" b="b"/>
              <a:pathLst>
                <a:path w="6109334" h="289559">
                  <a:moveTo>
                    <a:pt x="6108878" y="142417"/>
                  </a:moveTo>
                  <a:lnTo>
                    <a:pt x="6052324" y="135102"/>
                  </a:lnTo>
                  <a:lnTo>
                    <a:pt x="5449798" y="107442"/>
                  </a:lnTo>
                  <a:lnTo>
                    <a:pt x="4844935" y="82918"/>
                  </a:lnTo>
                  <a:lnTo>
                    <a:pt x="4237863" y="61556"/>
                  </a:lnTo>
                  <a:lnTo>
                    <a:pt x="3628694" y="43345"/>
                  </a:lnTo>
                  <a:lnTo>
                    <a:pt x="3017520" y="28308"/>
                  </a:lnTo>
                  <a:lnTo>
                    <a:pt x="2404478" y="16446"/>
                  </a:lnTo>
                  <a:lnTo>
                    <a:pt x="1789671" y="7759"/>
                  </a:lnTo>
                  <a:lnTo>
                    <a:pt x="1173226" y="2286"/>
                  </a:lnTo>
                  <a:lnTo>
                    <a:pt x="555244" y="0"/>
                  </a:lnTo>
                  <a:lnTo>
                    <a:pt x="480263" y="6540"/>
                  </a:lnTo>
                  <a:lnTo>
                    <a:pt x="411060" y="23393"/>
                  </a:lnTo>
                  <a:lnTo>
                    <a:pt x="372630" y="37871"/>
                  </a:lnTo>
                  <a:lnTo>
                    <a:pt x="325437" y="40220"/>
                  </a:lnTo>
                  <a:lnTo>
                    <a:pt x="276148" y="43497"/>
                  </a:lnTo>
                  <a:lnTo>
                    <a:pt x="229184" y="47561"/>
                  </a:lnTo>
                  <a:lnTo>
                    <a:pt x="184810" y="52451"/>
                  </a:lnTo>
                  <a:lnTo>
                    <a:pt x="118910" y="62966"/>
                  </a:lnTo>
                  <a:lnTo>
                    <a:pt x="63754" y="76530"/>
                  </a:lnTo>
                  <a:lnTo>
                    <a:pt x="23050" y="92265"/>
                  </a:lnTo>
                  <a:lnTo>
                    <a:pt x="0" y="126746"/>
                  </a:lnTo>
                  <a:lnTo>
                    <a:pt x="4851" y="137033"/>
                  </a:lnTo>
                  <a:lnTo>
                    <a:pt x="59563" y="166408"/>
                  </a:lnTo>
                  <a:lnTo>
                    <a:pt x="111556" y="177609"/>
                  </a:lnTo>
                  <a:lnTo>
                    <a:pt x="179959" y="183388"/>
                  </a:lnTo>
                  <a:lnTo>
                    <a:pt x="188061" y="183553"/>
                  </a:lnTo>
                  <a:lnTo>
                    <a:pt x="208013" y="184251"/>
                  </a:lnTo>
                  <a:lnTo>
                    <a:pt x="218973" y="184404"/>
                  </a:lnTo>
                  <a:lnTo>
                    <a:pt x="228981" y="184721"/>
                  </a:lnTo>
                  <a:lnTo>
                    <a:pt x="238912" y="184912"/>
                  </a:lnTo>
                  <a:lnTo>
                    <a:pt x="302133" y="184327"/>
                  </a:lnTo>
                  <a:lnTo>
                    <a:pt x="344106" y="182270"/>
                  </a:lnTo>
                  <a:lnTo>
                    <a:pt x="384225" y="178993"/>
                  </a:lnTo>
                  <a:lnTo>
                    <a:pt x="422224" y="174625"/>
                  </a:lnTo>
                  <a:lnTo>
                    <a:pt x="475030" y="174879"/>
                  </a:lnTo>
                  <a:lnTo>
                    <a:pt x="531977" y="174625"/>
                  </a:lnTo>
                  <a:lnTo>
                    <a:pt x="666445" y="173101"/>
                  </a:lnTo>
                  <a:lnTo>
                    <a:pt x="4666094" y="231216"/>
                  </a:lnTo>
                  <a:lnTo>
                    <a:pt x="5120462" y="248894"/>
                  </a:lnTo>
                  <a:lnTo>
                    <a:pt x="5416740" y="266484"/>
                  </a:lnTo>
                  <a:lnTo>
                    <a:pt x="5681777" y="287312"/>
                  </a:lnTo>
                  <a:lnTo>
                    <a:pt x="5704916" y="288582"/>
                  </a:lnTo>
                  <a:lnTo>
                    <a:pt x="5727763" y="289318"/>
                  </a:lnTo>
                  <a:lnTo>
                    <a:pt x="5750255" y="289560"/>
                  </a:lnTo>
                  <a:lnTo>
                    <a:pt x="5799633" y="288391"/>
                  </a:lnTo>
                  <a:lnTo>
                    <a:pt x="5846305" y="285051"/>
                  </a:lnTo>
                  <a:lnTo>
                    <a:pt x="5889663" y="279806"/>
                  </a:lnTo>
                  <a:lnTo>
                    <a:pt x="5929147" y="272910"/>
                  </a:lnTo>
                  <a:lnTo>
                    <a:pt x="5994095" y="255270"/>
                  </a:lnTo>
                  <a:lnTo>
                    <a:pt x="6036488" y="234238"/>
                  </a:lnTo>
                  <a:lnTo>
                    <a:pt x="6051664" y="211950"/>
                  </a:lnTo>
                  <a:lnTo>
                    <a:pt x="6047587" y="200990"/>
                  </a:lnTo>
                  <a:lnTo>
                    <a:pt x="6034951" y="190500"/>
                  </a:lnTo>
                  <a:lnTo>
                    <a:pt x="6034608" y="190347"/>
                  </a:lnTo>
                  <a:lnTo>
                    <a:pt x="6039434" y="188214"/>
                  </a:lnTo>
                  <a:lnTo>
                    <a:pt x="6074740" y="169621"/>
                  </a:lnTo>
                  <a:lnTo>
                    <a:pt x="6098768" y="153733"/>
                  </a:lnTo>
                  <a:lnTo>
                    <a:pt x="6108878" y="142417"/>
                  </a:lnTo>
                  <a:close/>
                </a:path>
              </a:pathLst>
            </a:custGeom>
            <a:solidFill>
              <a:srgbClr val="00FF00">
                <a:alpha val="2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3999" cy="51450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5745"/>
            <a:ext cx="662685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0" dirty="0"/>
              <a:t>A</a:t>
            </a:r>
            <a:r>
              <a:rPr spc="-335" dirty="0"/>
              <a:t> </a:t>
            </a:r>
            <a:r>
              <a:rPr spc="-165" dirty="0"/>
              <a:t>violência</a:t>
            </a:r>
            <a:r>
              <a:rPr spc="-405" dirty="0"/>
              <a:t> </a:t>
            </a:r>
            <a:r>
              <a:rPr spc="-105" dirty="0"/>
              <a:t>nunca</a:t>
            </a:r>
            <a:r>
              <a:rPr spc="-400" dirty="0"/>
              <a:t> </a:t>
            </a:r>
            <a:r>
              <a:rPr spc="-110" dirty="0"/>
              <a:t>será</a:t>
            </a:r>
            <a:r>
              <a:rPr spc="-385" dirty="0"/>
              <a:t> </a:t>
            </a:r>
            <a:r>
              <a:rPr spc="-45" dirty="0"/>
              <a:t>a</a:t>
            </a:r>
            <a:r>
              <a:rPr spc="-310" dirty="0"/>
              <a:t> </a:t>
            </a:r>
            <a:r>
              <a:rPr spc="-5" dirty="0"/>
              <a:t>sa</a:t>
            </a:r>
            <a:r>
              <a:rPr spc="-5" dirty="0">
                <a:latin typeface="Caladea"/>
                <a:cs typeface="Caladea"/>
              </a:rPr>
              <a:t>í</a:t>
            </a:r>
            <a:r>
              <a:rPr spc="-5" dirty="0"/>
              <a:t>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684" y="1253184"/>
            <a:ext cx="7036434" cy="24409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17500" marR="5080" indent="-304800">
              <a:lnSpc>
                <a:spcPts val="3670"/>
              </a:lnSpc>
              <a:spcBef>
                <a:spcPts val="76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60" dirty="0">
                <a:latin typeface="Trebuchet MS"/>
                <a:cs typeface="Trebuchet MS"/>
              </a:rPr>
              <a:t>Desmatamento, </a:t>
            </a:r>
            <a:r>
              <a:rPr sz="3600" spc="-85" dirty="0">
                <a:latin typeface="Trebuchet MS"/>
                <a:cs typeface="Trebuchet MS"/>
              </a:rPr>
              <a:t>queimadas,</a:t>
            </a:r>
            <a:r>
              <a:rPr sz="3600" spc="-57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povos  </a:t>
            </a:r>
            <a:r>
              <a:rPr sz="3600" spc="-5" dirty="0">
                <a:latin typeface="Trebuchet MS"/>
                <a:cs typeface="Trebuchet MS"/>
              </a:rPr>
              <a:t>ind</a:t>
            </a:r>
            <a:r>
              <a:rPr sz="3600" spc="-5" dirty="0">
                <a:latin typeface="Caladea"/>
                <a:cs typeface="Caladea"/>
              </a:rPr>
              <a:t>í</a:t>
            </a:r>
            <a:r>
              <a:rPr sz="3600" spc="-5" dirty="0">
                <a:latin typeface="Trebuchet MS"/>
                <a:cs typeface="Trebuchet MS"/>
              </a:rPr>
              <a:t>genas</a:t>
            </a:r>
            <a:r>
              <a:rPr sz="3600" spc="-73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( </a:t>
            </a:r>
            <a:r>
              <a:rPr sz="1600" spc="55" dirty="0">
                <a:latin typeface="Trebuchet MS"/>
                <a:cs typeface="Trebuchet MS"/>
              </a:rPr>
              <a:t>TB </a:t>
            </a:r>
            <a:r>
              <a:rPr sz="1600" spc="60" dirty="0">
                <a:latin typeface="Trebuchet MS"/>
                <a:cs typeface="Trebuchet MS"/>
              </a:rPr>
              <a:t>N </a:t>
            </a:r>
            <a:r>
              <a:rPr sz="1600" spc="40" dirty="0">
                <a:latin typeface="Trebuchet MS"/>
                <a:cs typeface="Trebuchet MS"/>
              </a:rPr>
              <a:t>80)</a:t>
            </a:r>
            <a:endParaRPr sz="1600">
              <a:latin typeface="Trebuchet MS"/>
              <a:cs typeface="Trebuchet MS"/>
            </a:endParaRPr>
          </a:p>
          <a:p>
            <a:pPr marL="317500" indent="-304800">
              <a:lnSpc>
                <a:spcPts val="3340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75" dirty="0">
                <a:latin typeface="Trebuchet MS"/>
                <a:cs typeface="Trebuchet MS"/>
              </a:rPr>
              <a:t>Violência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religiosa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55" dirty="0">
                <a:latin typeface="Caladea"/>
                <a:cs typeface="Caladea"/>
              </a:rPr>
              <a:t>Ó</a:t>
            </a:r>
            <a:r>
              <a:rPr sz="3600" spc="-55" dirty="0">
                <a:latin typeface="Trebuchet MS"/>
                <a:cs typeface="Trebuchet MS"/>
              </a:rPr>
              <a:t>dio ao</a:t>
            </a:r>
            <a:r>
              <a:rPr sz="3600" spc="-509" dirty="0">
                <a:latin typeface="Trebuchet MS"/>
                <a:cs typeface="Trebuchet MS"/>
              </a:rPr>
              <a:t> </a:t>
            </a:r>
            <a:r>
              <a:rPr sz="3600" spc="-90" dirty="0">
                <a:latin typeface="Trebuchet MS"/>
                <a:cs typeface="Trebuchet MS"/>
              </a:rPr>
              <a:t>diferente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99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45" dirty="0">
                <a:latin typeface="Trebuchet MS"/>
                <a:cs typeface="Trebuchet MS"/>
              </a:rPr>
              <a:t>População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carcerária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(TB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85" dirty="0">
                <a:latin typeface="Trebuchet MS"/>
                <a:cs typeface="Trebuchet MS"/>
              </a:rPr>
              <a:t>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84)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9132" y="4138066"/>
            <a:ext cx="36258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-105" dirty="0">
                <a:latin typeface="Trebuchet MS"/>
                <a:cs typeface="Trebuchet MS"/>
              </a:rPr>
              <a:t>Esperança!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5344" y="755903"/>
            <a:ext cx="6109335" cy="289560"/>
          </a:xfrm>
          <a:custGeom>
            <a:avLst/>
            <a:gdLst/>
            <a:ahLst/>
            <a:cxnLst/>
            <a:rect l="l" t="t" r="r" b="b"/>
            <a:pathLst>
              <a:path w="6109334" h="289559">
                <a:moveTo>
                  <a:pt x="6108878" y="142417"/>
                </a:moveTo>
                <a:lnTo>
                  <a:pt x="6052324" y="135102"/>
                </a:lnTo>
                <a:lnTo>
                  <a:pt x="5449798" y="107442"/>
                </a:lnTo>
                <a:lnTo>
                  <a:pt x="4844935" y="82918"/>
                </a:lnTo>
                <a:lnTo>
                  <a:pt x="4237863" y="61556"/>
                </a:lnTo>
                <a:lnTo>
                  <a:pt x="3628682" y="43345"/>
                </a:lnTo>
                <a:lnTo>
                  <a:pt x="3017520" y="28308"/>
                </a:lnTo>
                <a:lnTo>
                  <a:pt x="2404465" y="16446"/>
                </a:lnTo>
                <a:lnTo>
                  <a:pt x="1789645" y="7759"/>
                </a:lnTo>
                <a:lnTo>
                  <a:pt x="1173187" y="2286"/>
                </a:lnTo>
                <a:lnTo>
                  <a:pt x="555193" y="0"/>
                </a:lnTo>
                <a:lnTo>
                  <a:pt x="480212" y="6540"/>
                </a:lnTo>
                <a:lnTo>
                  <a:pt x="411022" y="23393"/>
                </a:lnTo>
                <a:lnTo>
                  <a:pt x="372592" y="37871"/>
                </a:lnTo>
                <a:lnTo>
                  <a:pt x="325437" y="40220"/>
                </a:lnTo>
                <a:lnTo>
                  <a:pt x="276148" y="43497"/>
                </a:lnTo>
                <a:lnTo>
                  <a:pt x="229196" y="47561"/>
                </a:lnTo>
                <a:lnTo>
                  <a:pt x="184810" y="52451"/>
                </a:lnTo>
                <a:lnTo>
                  <a:pt x="118922" y="62966"/>
                </a:lnTo>
                <a:lnTo>
                  <a:pt x="63754" y="76530"/>
                </a:lnTo>
                <a:lnTo>
                  <a:pt x="23050" y="92265"/>
                </a:lnTo>
                <a:lnTo>
                  <a:pt x="0" y="126746"/>
                </a:lnTo>
                <a:lnTo>
                  <a:pt x="4851" y="137033"/>
                </a:lnTo>
                <a:lnTo>
                  <a:pt x="59563" y="166408"/>
                </a:lnTo>
                <a:lnTo>
                  <a:pt x="111556" y="177609"/>
                </a:lnTo>
                <a:lnTo>
                  <a:pt x="179959" y="183388"/>
                </a:lnTo>
                <a:lnTo>
                  <a:pt x="188061" y="183553"/>
                </a:lnTo>
                <a:lnTo>
                  <a:pt x="208013" y="184251"/>
                </a:lnTo>
                <a:lnTo>
                  <a:pt x="218973" y="184404"/>
                </a:lnTo>
                <a:lnTo>
                  <a:pt x="228981" y="184721"/>
                </a:lnTo>
                <a:lnTo>
                  <a:pt x="238912" y="184924"/>
                </a:lnTo>
                <a:lnTo>
                  <a:pt x="302120" y="184327"/>
                </a:lnTo>
                <a:lnTo>
                  <a:pt x="344093" y="182270"/>
                </a:lnTo>
                <a:lnTo>
                  <a:pt x="384213" y="178993"/>
                </a:lnTo>
                <a:lnTo>
                  <a:pt x="422224" y="174625"/>
                </a:lnTo>
                <a:lnTo>
                  <a:pt x="475056" y="174879"/>
                </a:lnTo>
                <a:lnTo>
                  <a:pt x="531990" y="174625"/>
                </a:lnTo>
                <a:lnTo>
                  <a:pt x="666445" y="173101"/>
                </a:lnTo>
                <a:lnTo>
                  <a:pt x="4666094" y="231216"/>
                </a:lnTo>
                <a:lnTo>
                  <a:pt x="5120462" y="248894"/>
                </a:lnTo>
                <a:lnTo>
                  <a:pt x="5416740" y="266484"/>
                </a:lnTo>
                <a:lnTo>
                  <a:pt x="5681777" y="287312"/>
                </a:lnTo>
                <a:lnTo>
                  <a:pt x="5704916" y="288582"/>
                </a:lnTo>
                <a:lnTo>
                  <a:pt x="5727763" y="289318"/>
                </a:lnTo>
                <a:lnTo>
                  <a:pt x="5750255" y="289560"/>
                </a:lnTo>
                <a:lnTo>
                  <a:pt x="5799633" y="288391"/>
                </a:lnTo>
                <a:lnTo>
                  <a:pt x="5846305" y="285051"/>
                </a:lnTo>
                <a:lnTo>
                  <a:pt x="5889663" y="279806"/>
                </a:lnTo>
                <a:lnTo>
                  <a:pt x="5929147" y="272910"/>
                </a:lnTo>
                <a:lnTo>
                  <a:pt x="5994095" y="255270"/>
                </a:lnTo>
                <a:lnTo>
                  <a:pt x="6036488" y="234238"/>
                </a:lnTo>
                <a:lnTo>
                  <a:pt x="6051664" y="211950"/>
                </a:lnTo>
                <a:lnTo>
                  <a:pt x="6047587" y="200990"/>
                </a:lnTo>
                <a:lnTo>
                  <a:pt x="6034951" y="190500"/>
                </a:lnTo>
                <a:lnTo>
                  <a:pt x="6034608" y="190347"/>
                </a:lnTo>
                <a:lnTo>
                  <a:pt x="6039434" y="188214"/>
                </a:lnTo>
                <a:lnTo>
                  <a:pt x="6074740" y="169621"/>
                </a:lnTo>
                <a:lnTo>
                  <a:pt x="6098768" y="153733"/>
                </a:lnTo>
                <a:lnTo>
                  <a:pt x="6108878" y="142417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4063"/>
            <a:ext cx="9144000" cy="5140960"/>
            <a:chOff x="0" y="4063"/>
            <a:chExt cx="9144000" cy="5140960"/>
          </a:xfrm>
        </p:grpSpPr>
        <p:sp>
          <p:nvSpPr>
            <p:cNvPr id="20" name="object 20"/>
            <p:cNvSpPr/>
            <p:nvPr/>
          </p:nvSpPr>
          <p:spPr>
            <a:xfrm>
              <a:off x="416051" y="7619"/>
              <a:ext cx="0" cy="5130165"/>
            </a:xfrm>
            <a:custGeom>
              <a:avLst/>
              <a:gdLst/>
              <a:ahLst/>
              <a:cxnLst/>
              <a:rect l="l" t="t" r="r" b="b"/>
              <a:pathLst>
                <a:path h="5130165">
                  <a:moveTo>
                    <a:pt x="0" y="0"/>
                  </a:moveTo>
                  <a:lnTo>
                    <a:pt x="0" y="5129783"/>
                  </a:lnTo>
                </a:path>
              </a:pathLst>
            </a:custGeom>
            <a:ln w="914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36447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144"/>
                  </a:lnTo>
                  <a:lnTo>
                    <a:pt x="9143999" y="9144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010911"/>
              <a:ext cx="9144000" cy="134620"/>
            </a:xfrm>
            <a:custGeom>
              <a:avLst/>
              <a:gdLst/>
              <a:ahLst/>
              <a:cxnLst/>
              <a:rect l="l" t="t" r="r" b="b"/>
              <a:pathLst>
                <a:path w="9144000" h="134620">
                  <a:moveTo>
                    <a:pt x="9143999" y="0"/>
                  </a:moveTo>
                  <a:lnTo>
                    <a:pt x="0" y="0"/>
                  </a:lnTo>
                  <a:lnTo>
                    <a:pt x="0" y="134110"/>
                  </a:lnTo>
                  <a:lnTo>
                    <a:pt x="9143999" y="13411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6676" y="4063"/>
              <a:ext cx="2927604" cy="2613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67166" y="397049"/>
              <a:ext cx="260350" cy="368300"/>
            </a:xfrm>
            <a:custGeom>
              <a:avLst/>
              <a:gdLst/>
              <a:ahLst/>
              <a:cxnLst/>
              <a:rect l="l" t="t" r="r" b="b"/>
              <a:pathLst>
                <a:path w="260350" h="368300">
                  <a:moveTo>
                    <a:pt x="171528" y="25967"/>
                  </a:moveTo>
                  <a:lnTo>
                    <a:pt x="121388" y="25967"/>
                  </a:lnTo>
                  <a:lnTo>
                    <a:pt x="137138" y="28305"/>
                  </a:lnTo>
                  <a:lnTo>
                    <a:pt x="152578" y="32881"/>
                  </a:lnTo>
                  <a:lnTo>
                    <a:pt x="164268" y="37290"/>
                  </a:lnTo>
                  <a:lnTo>
                    <a:pt x="165411" y="37798"/>
                  </a:lnTo>
                  <a:lnTo>
                    <a:pt x="172269" y="40719"/>
                  </a:lnTo>
                  <a:lnTo>
                    <a:pt x="178746" y="43767"/>
                  </a:lnTo>
                  <a:lnTo>
                    <a:pt x="184969" y="47196"/>
                  </a:lnTo>
                  <a:lnTo>
                    <a:pt x="181623" y="38068"/>
                  </a:lnTo>
                  <a:lnTo>
                    <a:pt x="174968" y="29321"/>
                  </a:lnTo>
                  <a:lnTo>
                    <a:pt x="171528" y="25967"/>
                  </a:lnTo>
                  <a:close/>
                </a:path>
                <a:path w="260350" h="368300">
                  <a:moveTo>
                    <a:pt x="124406" y="0"/>
                  </a:moveTo>
                  <a:lnTo>
                    <a:pt x="116786" y="1180"/>
                  </a:lnTo>
                  <a:lnTo>
                    <a:pt x="110547" y="5413"/>
                  </a:lnTo>
                  <a:lnTo>
                    <a:pt x="102800" y="14049"/>
                  </a:lnTo>
                  <a:lnTo>
                    <a:pt x="106483" y="23320"/>
                  </a:lnTo>
                  <a:lnTo>
                    <a:pt x="108896" y="28019"/>
                  </a:lnTo>
                  <a:lnTo>
                    <a:pt x="108769" y="28273"/>
                  </a:lnTo>
                  <a:lnTo>
                    <a:pt x="121388" y="25967"/>
                  </a:lnTo>
                  <a:lnTo>
                    <a:pt x="171528" y="25967"/>
                  </a:lnTo>
                  <a:lnTo>
                    <a:pt x="167217" y="21764"/>
                  </a:lnTo>
                  <a:lnTo>
                    <a:pt x="160585" y="16208"/>
                  </a:lnTo>
                  <a:lnTo>
                    <a:pt x="159315" y="15192"/>
                  </a:lnTo>
                  <a:lnTo>
                    <a:pt x="158045" y="14303"/>
                  </a:lnTo>
                  <a:lnTo>
                    <a:pt x="156775" y="13160"/>
                  </a:lnTo>
                  <a:lnTo>
                    <a:pt x="152965" y="10239"/>
                  </a:lnTo>
                  <a:lnTo>
                    <a:pt x="147377" y="6683"/>
                  </a:lnTo>
                  <a:lnTo>
                    <a:pt x="141027" y="4016"/>
                  </a:lnTo>
                  <a:lnTo>
                    <a:pt x="132683" y="1176"/>
                  </a:lnTo>
                  <a:lnTo>
                    <a:pt x="124406" y="0"/>
                  </a:lnTo>
                  <a:close/>
                </a:path>
                <a:path w="260350" h="368300">
                  <a:moveTo>
                    <a:pt x="130613" y="57737"/>
                  </a:moveTo>
                  <a:lnTo>
                    <a:pt x="134423" y="62690"/>
                  </a:lnTo>
                  <a:lnTo>
                    <a:pt x="138360" y="67389"/>
                  </a:lnTo>
                  <a:lnTo>
                    <a:pt x="140900" y="71326"/>
                  </a:lnTo>
                  <a:lnTo>
                    <a:pt x="157644" y="93593"/>
                  </a:lnTo>
                  <a:lnTo>
                    <a:pt x="176318" y="117226"/>
                  </a:lnTo>
                  <a:lnTo>
                    <a:pt x="193371" y="141460"/>
                  </a:lnTo>
                  <a:lnTo>
                    <a:pt x="205543" y="165941"/>
                  </a:lnTo>
                  <a:lnTo>
                    <a:pt x="208111" y="185392"/>
                  </a:lnTo>
                  <a:lnTo>
                    <a:pt x="201225" y="198104"/>
                  </a:lnTo>
                  <a:lnTo>
                    <a:pt x="187862" y="207339"/>
                  </a:lnTo>
                  <a:lnTo>
                    <a:pt x="170999" y="216360"/>
                  </a:lnTo>
                  <a:lnTo>
                    <a:pt x="6661" y="309705"/>
                  </a:lnTo>
                  <a:lnTo>
                    <a:pt x="0" y="321526"/>
                  </a:lnTo>
                  <a:lnTo>
                    <a:pt x="6613" y="337216"/>
                  </a:lnTo>
                  <a:lnTo>
                    <a:pt x="21824" y="352835"/>
                  </a:lnTo>
                  <a:lnTo>
                    <a:pt x="40951" y="364442"/>
                  </a:lnTo>
                  <a:lnTo>
                    <a:pt x="47988" y="366930"/>
                  </a:lnTo>
                  <a:lnTo>
                    <a:pt x="54667" y="368157"/>
                  </a:lnTo>
                  <a:lnTo>
                    <a:pt x="60775" y="367907"/>
                  </a:lnTo>
                  <a:lnTo>
                    <a:pt x="66097" y="365966"/>
                  </a:lnTo>
                  <a:lnTo>
                    <a:pt x="93378" y="350535"/>
                  </a:lnTo>
                  <a:lnTo>
                    <a:pt x="80706" y="350535"/>
                  </a:lnTo>
                  <a:lnTo>
                    <a:pt x="66478" y="349900"/>
                  </a:lnTo>
                  <a:lnTo>
                    <a:pt x="24542" y="335597"/>
                  </a:lnTo>
                  <a:lnTo>
                    <a:pt x="12680" y="325675"/>
                  </a:lnTo>
                  <a:lnTo>
                    <a:pt x="13773" y="322024"/>
                  </a:lnTo>
                  <a:lnTo>
                    <a:pt x="56610" y="293971"/>
                  </a:lnTo>
                  <a:lnTo>
                    <a:pt x="100530" y="269811"/>
                  </a:lnTo>
                  <a:lnTo>
                    <a:pt x="145807" y="248390"/>
                  </a:lnTo>
                  <a:lnTo>
                    <a:pt x="192716" y="228552"/>
                  </a:lnTo>
                  <a:lnTo>
                    <a:pt x="218247" y="211712"/>
                  </a:lnTo>
                  <a:lnTo>
                    <a:pt x="225038" y="191468"/>
                  </a:lnTo>
                  <a:lnTo>
                    <a:pt x="218684" y="168080"/>
                  </a:lnTo>
                  <a:lnTo>
                    <a:pt x="204781" y="141811"/>
                  </a:lnTo>
                  <a:lnTo>
                    <a:pt x="189855" y="117157"/>
                  </a:lnTo>
                  <a:lnTo>
                    <a:pt x="173126" y="94297"/>
                  </a:lnTo>
                  <a:lnTo>
                    <a:pt x="153632" y="74106"/>
                  </a:lnTo>
                  <a:lnTo>
                    <a:pt x="130613" y="57737"/>
                  </a:lnTo>
                  <a:close/>
                </a:path>
                <a:path w="260350" h="368300">
                  <a:moveTo>
                    <a:pt x="259772" y="259032"/>
                  </a:moveTo>
                  <a:lnTo>
                    <a:pt x="197274" y="283983"/>
                  </a:lnTo>
                  <a:lnTo>
                    <a:pt x="160760" y="302879"/>
                  </a:lnTo>
                  <a:lnTo>
                    <a:pt x="125460" y="324012"/>
                  </a:lnTo>
                  <a:lnTo>
                    <a:pt x="91243" y="347170"/>
                  </a:lnTo>
                  <a:lnTo>
                    <a:pt x="80706" y="350535"/>
                  </a:lnTo>
                  <a:lnTo>
                    <a:pt x="93378" y="350535"/>
                  </a:lnTo>
                  <a:lnTo>
                    <a:pt x="212147" y="283162"/>
                  </a:lnTo>
                  <a:lnTo>
                    <a:pt x="222571" y="277749"/>
                  </a:lnTo>
                  <a:lnTo>
                    <a:pt x="234578" y="272049"/>
                  </a:lnTo>
                  <a:lnTo>
                    <a:pt x="247276" y="265874"/>
                  </a:lnTo>
                  <a:lnTo>
                    <a:pt x="259772" y="259032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68939" y="425322"/>
              <a:ext cx="208799" cy="230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79835" y="423024"/>
              <a:ext cx="786130" cy="475615"/>
            </a:xfrm>
            <a:custGeom>
              <a:avLst/>
              <a:gdLst/>
              <a:ahLst/>
              <a:cxnLst/>
              <a:rect l="l" t="t" r="r" b="b"/>
              <a:pathLst>
                <a:path w="786129" h="475615">
                  <a:moveTo>
                    <a:pt x="276491" y="185788"/>
                  </a:moveTo>
                  <a:lnTo>
                    <a:pt x="269468" y="167589"/>
                  </a:lnTo>
                  <a:lnTo>
                    <a:pt x="258648" y="150545"/>
                  </a:lnTo>
                  <a:lnTo>
                    <a:pt x="248119" y="135775"/>
                  </a:lnTo>
                  <a:lnTo>
                    <a:pt x="172173" y="24396"/>
                  </a:lnTo>
                  <a:lnTo>
                    <a:pt x="172427" y="23380"/>
                  </a:lnTo>
                  <a:lnTo>
                    <a:pt x="172300" y="21221"/>
                  </a:lnTo>
                  <a:lnTo>
                    <a:pt x="166077" y="17792"/>
                  </a:lnTo>
                  <a:lnTo>
                    <a:pt x="124460" y="2336"/>
                  </a:lnTo>
                  <a:lnTo>
                    <a:pt x="108712" y="0"/>
                  </a:lnTo>
                  <a:lnTo>
                    <a:pt x="96100" y="2298"/>
                  </a:lnTo>
                  <a:lnTo>
                    <a:pt x="100037" y="9918"/>
                  </a:lnTo>
                  <a:lnTo>
                    <a:pt x="103212" y="13474"/>
                  </a:lnTo>
                  <a:lnTo>
                    <a:pt x="107149" y="17030"/>
                  </a:lnTo>
                  <a:lnTo>
                    <a:pt x="110451" y="22237"/>
                  </a:lnTo>
                  <a:lnTo>
                    <a:pt x="117944" y="31762"/>
                  </a:lnTo>
                  <a:lnTo>
                    <a:pt x="140957" y="48133"/>
                  </a:lnTo>
                  <a:lnTo>
                    <a:pt x="160451" y="68326"/>
                  </a:lnTo>
                  <a:lnTo>
                    <a:pt x="177228" y="91262"/>
                  </a:lnTo>
                  <a:lnTo>
                    <a:pt x="192112" y="115836"/>
                  </a:lnTo>
                  <a:lnTo>
                    <a:pt x="206006" y="142113"/>
                  </a:lnTo>
                  <a:lnTo>
                    <a:pt x="212369" y="165493"/>
                  </a:lnTo>
                  <a:lnTo>
                    <a:pt x="205574" y="185750"/>
                  </a:lnTo>
                  <a:lnTo>
                    <a:pt x="180047" y="202577"/>
                  </a:lnTo>
                  <a:lnTo>
                    <a:pt x="133134" y="222427"/>
                  </a:lnTo>
                  <a:lnTo>
                    <a:pt x="87858" y="243840"/>
                  </a:lnTo>
                  <a:lnTo>
                    <a:pt x="43929" y="268008"/>
                  </a:lnTo>
                  <a:lnTo>
                    <a:pt x="1104" y="296049"/>
                  </a:lnTo>
                  <a:lnTo>
                    <a:pt x="0" y="299707"/>
                  </a:lnTo>
                  <a:lnTo>
                    <a:pt x="3975" y="304406"/>
                  </a:lnTo>
                  <a:lnTo>
                    <a:pt x="53809" y="323926"/>
                  </a:lnTo>
                  <a:lnTo>
                    <a:pt x="68033" y="324561"/>
                  </a:lnTo>
                  <a:lnTo>
                    <a:pt x="78574" y="321195"/>
                  </a:lnTo>
                  <a:lnTo>
                    <a:pt x="112788" y="298043"/>
                  </a:lnTo>
                  <a:lnTo>
                    <a:pt x="148082" y="276910"/>
                  </a:lnTo>
                  <a:lnTo>
                    <a:pt x="184594" y="258013"/>
                  </a:lnTo>
                  <a:lnTo>
                    <a:pt x="222465" y="241566"/>
                  </a:lnTo>
                  <a:lnTo>
                    <a:pt x="247103" y="233057"/>
                  </a:lnTo>
                  <a:lnTo>
                    <a:pt x="256540" y="226809"/>
                  </a:lnTo>
                  <a:lnTo>
                    <a:pt x="264769" y="219951"/>
                  </a:lnTo>
                  <a:lnTo>
                    <a:pt x="271297" y="212382"/>
                  </a:lnTo>
                  <a:lnTo>
                    <a:pt x="275678" y="203974"/>
                  </a:lnTo>
                  <a:lnTo>
                    <a:pt x="276491" y="185788"/>
                  </a:lnTo>
                  <a:close/>
                </a:path>
                <a:path w="786129" h="475615">
                  <a:moveTo>
                    <a:pt x="482320" y="295617"/>
                  </a:moveTo>
                  <a:lnTo>
                    <a:pt x="475005" y="270522"/>
                  </a:lnTo>
                  <a:lnTo>
                    <a:pt x="463677" y="246303"/>
                  </a:lnTo>
                  <a:lnTo>
                    <a:pt x="452716" y="224167"/>
                  </a:lnTo>
                  <a:lnTo>
                    <a:pt x="408203" y="126072"/>
                  </a:lnTo>
                  <a:lnTo>
                    <a:pt x="408203" y="161759"/>
                  </a:lnTo>
                  <a:lnTo>
                    <a:pt x="351396" y="59182"/>
                  </a:lnTo>
                  <a:lnTo>
                    <a:pt x="352005" y="60210"/>
                  </a:lnTo>
                  <a:lnTo>
                    <a:pt x="369011" y="90932"/>
                  </a:lnTo>
                  <a:lnTo>
                    <a:pt x="389547" y="127838"/>
                  </a:lnTo>
                  <a:lnTo>
                    <a:pt x="408203" y="161759"/>
                  </a:lnTo>
                  <a:lnTo>
                    <a:pt x="408203" y="126072"/>
                  </a:lnTo>
                  <a:lnTo>
                    <a:pt x="392201" y="90792"/>
                  </a:lnTo>
                  <a:lnTo>
                    <a:pt x="384517" y="73799"/>
                  </a:lnTo>
                  <a:lnTo>
                    <a:pt x="360895" y="51574"/>
                  </a:lnTo>
                  <a:lnTo>
                    <a:pt x="354545" y="51955"/>
                  </a:lnTo>
                  <a:lnTo>
                    <a:pt x="348576" y="54495"/>
                  </a:lnTo>
                  <a:lnTo>
                    <a:pt x="345147" y="49034"/>
                  </a:lnTo>
                  <a:lnTo>
                    <a:pt x="342353" y="46113"/>
                  </a:lnTo>
                  <a:lnTo>
                    <a:pt x="340067" y="45097"/>
                  </a:lnTo>
                  <a:lnTo>
                    <a:pt x="335991" y="45732"/>
                  </a:lnTo>
                  <a:lnTo>
                    <a:pt x="333387" y="50850"/>
                  </a:lnTo>
                  <a:lnTo>
                    <a:pt x="332130" y="59245"/>
                  </a:lnTo>
                  <a:lnTo>
                    <a:pt x="332066" y="69735"/>
                  </a:lnTo>
                  <a:lnTo>
                    <a:pt x="327571" y="79616"/>
                  </a:lnTo>
                  <a:lnTo>
                    <a:pt x="325310" y="90792"/>
                  </a:lnTo>
                  <a:lnTo>
                    <a:pt x="325793" y="102781"/>
                  </a:lnTo>
                  <a:lnTo>
                    <a:pt x="329526" y="115074"/>
                  </a:lnTo>
                  <a:lnTo>
                    <a:pt x="340626" y="139458"/>
                  </a:lnTo>
                  <a:lnTo>
                    <a:pt x="373722" y="212483"/>
                  </a:lnTo>
                  <a:lnTo>
                    <a:pt x="377037" y="219290"/>
                  </a:lnTo>
                  <a:lnTo>
                    <a:pt x="380987" y="226644"/>
                  </a:lnTo>
                  <a:lnTo>
                    <a:pt x="389978" y="242709"/>
                  </a:lnTo>
                  <a:lnTo>
                    <a:pt x="368985" y="250647"/>
                  </a:lnTo>
                  <a:lnTo>
                    <a:pt x="347599" y="257619"/>
                  </a:lnTo>
                  <a:lnTo>
                    <a:pt x="329336" y="263232"/>
                  </a:lnTo>
                  <a:lnTo>
                    <a:pt x="317715" y="267093"/>
                  </a:lnTo>
                  <a:lnTo>
                    <a:pt x="266992" y="289267"/>
                  </a:lnTo>
                  <a:lnTo>
                    <a:pt x="217131" y="312940"/>
                  </a:lnTo>
                  <a:lnTo>
                    <a:pt x="209867" y="331508"/>
                  </a:lnTo>
                  <a:lnTo>
                    <a:pt x="211467" y="345935"/>
                  </a:lnTo>
                  <a:lnTo>
                    <a:pt x="215480" y="361200"/>
                  </a:lnTo>
                  <a:lnTo>
                    <a:pt x="217512" y="359803"/>
                  </a:lnTo>
                  <a:lnTo>
                    <a:pt x="219798" y="358533"/>
                  </a:lnTo>
                  <a:lnTo>
                    <a:pt x="222211" y="357517"/>
                  </a:lnTo>
                  <a:lnTo>
                    <a:pt x="330161" y="313448"/>
                  </a:lnTo>
                  <a:lnTo>
                    <a:pt x="347687" y="307492"/>
                  </a:lnTo>
                  <a:lnTo>
                    <a:pt x="369252" y="300926"/>
                  </a:lnTo>
                  <a:lnTo>
                    <a:pt x="391147" y="293344"/>
                  </a:lnTo>
                  <a:lnTo>
                    <a:pt x="369189" y="300964"/>
                  </a:lnTo>
                  <a:lnTo>
                    <a:pt x="347687" y="307555"/>
                  </a:lnTo>
                  <a:lnTo>
                    <a:pt x="330161" y="313575"/>
                  </a:lnTo>
                  <a:lnTo>
                    <a:pt x="273037" y="336854"/>
                  </a:lnTo>
                  <a:lnTo>
                    <a:pt x="273037" y="378028"/>
                  </a:lnTo>
                  <a:lnTo>
                    <a:pt x="239864" y="393966"/>
                  </a:lnTo>
                  <a:lnTo>
                    <a:pt x="238340" y="394601"/>
                  </a:lnTo>
                  <a:lnTo>
                    <a:pt x="273037" y="378028"/>
                  </a:lnTo>
                  <a:lnTo>
                    <a:pt x="273037" y="336854"/>
                  </a:lnTo>
                  <a:lnTo>
                    <a:pt x="219798" y="358533"/>
                  </a:lnTo>
                  <a:lnTo>
                    <a:pt x="215480" y="361200"/>
                  </a:lnTo>
                  <a:lnTo>
                    <a:pt x="203161" y="379260"/>
                  </a:lnTo>
                  <a:lnTo>
                    <a:pt x="202349" y="402196"/>
                  </a:lnTo>
                  <a:lnTo>
                    <a:pt x="210883" y="423748"/>
                  </a:lnTo>
                  <a:lnTo>
                    <a:pt x="226656" y="437654"/>
                  </a:lnTo>
                  <a:lnTo>
                    <a:pt x="233133" y="440448"/>
                  </a:lnTo>
                  <a:lnTo>
                    <a:pt x="240372" y="440829"/>
                  </a:lnTo>
                  <a:lnTo>
                    <a:pt x="248119" y="437527"/>
                  </a:lnTo>
                  <a:lnTo>
                    <a:pt x="353542" y="394601"/>
                  </a:lnTo>
                  <a:lnTo>
                    <a:pt x="392010" y="378980"/>
                  </a:lnTo>
                  <a:lnTo>
                    <a:pt x="417474" y="369658"/>
                  </a:lnTo>
                  <a:lnTo>
                    <a:pt x="444309" y="358749"/>
                  </a:lnTo>
                  <a:lnTo>
                    <a:pt x="467321" y="343281"/>
                  </a:lnTo>
                  <a:lnTo>
                    <a:pt x="481291" y="320306"/>
                  </a:lnTo>
                  <a:lnTo>
                    <a:pt x="482320" y="295617"/>
                  </a:lnTo>
                  <a:close/>
                </a:path>
                <a:path w="786129" h="475615">
                  <a:moveTo>
                    <a:pt x="513803" y="370217"/>
                  </a:moveTo>
                  <a:lnTo>
                    <a:pt x="480656" y="380758"/>
                  </a:lnTo>
                  <a:lnTo>
                    <a:pt x="477608" y="384568"/>
                  </a:lnTo>
                  <a:lnTo>
                    <a:pt x="476465" y="389521"/>
                  </a:lnTo>
                  <a:lnTo>
                    <a:pt x="485673" y="384441"/>
                  </a:lnTo>
                  <a:lnTo>
                    <a:pt x="494982" y="379488"/>
                  </a:lnTo>
                  <a:lnTo>
                    <a:pt x="504367" y="374738"/>
                  </a:lnTo>
                  <a:lnTo>
                    <a:pt x="513803" y="370217"/>
                  </a:lnTo>
                  <a:close/>
                </a:path>
                <a:path w="786129" h="475615">
                  <a:moveTo>
                    <a:pt x="785812" y="379691"/>
                  </a:moveTo>
                  <a:lnTo>
                    <a:pt x="784948" y="365226"/>
                  </a:lnTo>
                  <a:lnTo>
                    <a:pt x="778649" y="350012"/>
                  </a:lnTo>
                  <a:lnTo>
                    <a:pt x="771994" y="339737"/>
                  </a:lnTo>
                  <a:lnTo>
                    <a:pt x="761504" y="327672"/>
                  </a:lnTo>
                  <a:lnTo>
                    <a:pt x="761504" y="376694"/>
                  </a:lnTo>
                  <a:lnTo>
                    <a:pt x="755116" y="363601"/>
                  </a:lnTo>
                  <a:lnTo>
                    <a:pt x="745413" y="350329"/>
                  </a:lnTo>
                  <a:lnTo>
                    <a:pt x="739736" y="343547"/>
                  </a:lnTo>
                  <a:lnTo>
                    <a:pt x="745413" y="350316"/>
                  </a:lnTo>
                  <a:lnTo>
                    <a:pt x="755116" y="363550"/>
                  </a:lnTo>
                  <a:lnTo>
                    <a:pt x="761504" y="376694"/>
                  </a:lnTo>
                  <a:lnTo>
                    <a:pt x="761504" y="327672"/>
                  </a:lnTo>
                  <a:lnTo>
                    <a:pt x="739279" y="302107"/>
                  </a:lnTo>
                  <a:lnTo>
                    <a:pt x="705777" y="265303"/>
                  </a:lnTo>
                  <a:lnTo>
                    <a:pt x="671449" y="229336"/>
                  </a:lnTo>
                  <a:lnTo>
                    <a:pt x="636270" y="194221"/>
                  </a:lnTo>
                  <a:lnTo>
                    <a:pt x="600189" y="159981"/>
                  </a:lnTo>
                  <a:lnTo>
                    <a:pt x="563206" y="126631"/>
                  </a:lnTo>
                  <a:lnTo>
                    <a:pt x="537171" y="114261"/>
                  </a:lnTo>
                  <a:lnTo>
                    <a:pt x="537171" y="143268"/>
                  </a:lnTo>
                  <a:lnTo>
                    <a:pt x="530821" y="140728"/>
                  </a:lnTo>
                  <a:lnTo>
                    <a:pt x="534123" y="141998"/>
                  </a:lnTo>
                  <a:lnTo>
                    <a:pt x="537171" y="143268"/>
                  </a:lnTo>
                  <a:lnTo>
                    <a:pt x="537171" y="114261"/>
                  </a:lnTo>
                  <a:lnTo>
                    <a:pt x="536028" y="114071"/>
                  </a:lnTo>
                  <a:lnTo>
                    <a:pt x="529183" y="118656"/>
                  </a:lnTo>
                  <a:lnTo>
                    <a:pt x="526351" y="127825"/>
                  </a:lnTo>
                  <a:lnTo>
                    <a:pt x="527519" y="139839"/>
                  </a:lnTo>
                  <a:lnTo>
                    <a:pt x="524598" y="139077"/>
                  </a:lnTo>
                  <a:lnTo>
                    <a:pt x="521804" y="138442"/>
                  </a:lnTo>
                  <a:lnTo>
                    <a:pt x="518629" y="137934"/>
                  </a:lnTo>
                  <a:lnTo>
                    <a:pt x="517486" y="138315"/>
                  </a:lnTo>
                  <a:lnTo>
                    <a:pt x="516470" y="138696"/>
                  </a:lnTo>
                  <a:lnTo>
                    <a:pt x="515327" y="139077"/>
                  </a:lnTo>
                  <a:lnTo>
                    <a:pt x="509231" y="147586"/>
                  </a:lnTo>
                  <a:lnTo>
                    <a:pt x="510247" y="149872"/>
                  </a:lnTo>
                  <a:lnTo>
                    <a:pt x="512660" y="159905"/>
                  </a:lnTo>
                  <a:lnTo>
                    <a:pt x="544512" y="201066"/>
                  </a:lnTo>
                  <a:lnTo>
                    <a:pt x="570318" y="212991"/>
                  </a:lnTo>
                  <a:lnTo>
                    <a:pt x="572223" y="213372"/>
                  </a:lnTo>
                  <a:lnTo>
                    <a:pt x="573874" y="213753"/>
                  </a:lnTo>
                  <a:lnTo>
                    <a:pt x="578954" y="214515"/>
                  </a:lnTo>
                  <a:lnTo>
                    <a:pt x="579208" y="211086"/>
                  </a:lnTo>
                  <a:lnTo>
                    <a:pt x="577430" y="206133"/>
                  </a:lnTo>
                  <a:lnTo>
                    <a:pt x="605955" y="233692"/>
                  </a:lnTo>
                  <a:lnTo>
                    <a:pt x="633603" y="262712"/>
                  </a:lnTo>
                  <a:lnTo>
                    <a:pt x="660666" y="292506"/>
                  </a:lnTo>
                  <a:lnTo>
                    <a:pt x="687412" y="322338"/>
                  </a:lnTo>
                  <a:lnTo>
                    <a:pt x="642315" y="328930"/>
                  </a:lnTo>
                  <a:lnTo>
                    <a:pt x="598309" y="339140"/>
                  </a:lnTo>
                  <a:lnTo>
                    <a:pt x="555459" y="352920"/>
                  </a:lnTo>
                  <a:lnTo>
                    <a:pt x="513803" y="370217"/>
                  </a:lnTo>
                  <a:lnTo>
                    <a:pt x="476465" y="389521"/>
                  </a:lnTo>
                  <a:lnTo>
                    <a:pt x="438619" y="412889"/>
                  </a:lnTo>
                  <a:lnTo>
                    <a:pt x="438988" y="423468"/>
                  </a:lnTo>
                  <a:lnTo>
                    <a:pt x="467347" y="460146"/>
                  </a:lnTo>
                  <a:lnTo>
                    <a:pt x="494499" y="475119"/>
                  </a:lnTo>
                  <a:lnTo>
                    <a:pt x="497547" y="472833"/>
                  </a:lnTo>
                  <a:lnTo>
                    <a:pt x="509308" y="465175"/>
                  </a:lnTo>
                  <a:lnTo>
                    <a:pt x="521208" y="457822"/>
                  </a:lnTo>
                  <a:lnTo>
                    <a:pt x="532511" y="451243"/>
                  </a:lnTo>
                  <a:lnTo>
                    <a:pt x="533273" y="450799"/>
                  </a:lnTo>
                  <a:lnTo>
                    <a:pt x="591096" y="430555"/>
                  </a:lnTo>
                  <a:lnTo>
                    <a:pt x="636930" y="418147"/>
                  </a:lnTo>
                  <a:lnTo>
                    <a:pt x="683056" y="406882"/>
                  </a:lnTo>
                  <a:lnTo>
                    <a:pt x="729462" y="396760"/>
                  </a:lnTo>
                  <a:lnTo>
                    <a:pt x="776185" y="387743"/>
                  </a:lnTo>
                  <a:lnTo>
                    <a:pt x="785812" y="379691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57680" y="1060475"/>
            <a:ext cx="28892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335" dirty="0"/>
              <a:t>S</a:t>
            </a:r>
            <a:r>
              <a:rPr sz="6000" spc="-575" dirty="0"/>
              <a:t>e</a:t>
            </a:r>
            <a:r>
              <a:rPr sz="6000" spc="-75" dirty="0"/>
              <a:t>g</a:t>
            </a:r>
            <a:r>
              <a:rPr sz="6000" spc="-55" dirty="0"/>
              <a:t>u</a:t>
            </a:r>
            <a:r>
              <a:rPr sz="6000" spc="-130" dirty="0"/>
              <a:t>nda</a:t>
            </a:r>
            <a:endParaRPr sz="6000"/>
          </a:p>
        </p:txBody>
      </p:sp>
      <p:sp>
        <p:nvSpPr>
          <p:cNvPr id="28" name="object 28"/>
          <p:cNvSpPr txBox="1"/>
          <p:nvPr/>
        </p:nvSpPr>
        <p:spPr>
          <a:xfrm>
            <a:off x="1510664" y="1975510"/>
            <a:ext cx="23882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75" dirty="0">
                <a:solidFill>
                  <a:srgbClr val="1C4586"/>
                </a:solidFill>
                <a:latin typeface="Trebuchet MS"/>
                <a:cs typeface="Trebuchet MS"/>
              </a:rPr>
              <a:t>P</a:t>
            </a:r>
            <a:r>
              <a:rPr sz="6000" b="1" spc="-14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85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6000" b="1" spc="-114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90" dirty="0">
                <a:solidFill>
                  <a:srgbClr val="1C4586"/>
                </a:solidFill>
                <a:latin typeface="Trebuchet MS"/>
                <a:cs typeface="Trebuchet MS"/>
              </a:rPr>
              <a:t>d</a:t>
            </a:r>
            <a:r>
              <a:rPr sz="6000" b="1" spc="-7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5972" y="3023822"/>
            <a:ext cx="7870825" cy="191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95"/>
              </a:spcBef>
            </a:pPr>
            <a:r>
              <a:rPr sz="3600" spc="5" dirty="0">
                <a:latin typeface="Times New Roman"/>
                <a:cs typeface="Times New Roman"/>
              </a:rPr>
              <a:t>“</a:t>
            </a:r>
            <a:r>
              <a:rPr sz="3600" spc="5" dirty="0">
                <a:latin typeface="Trebuchet MS"/>
                <a:cs typeface="Trebuchet MS"/>
              </a:rPr>
              <a:t>Carta</a:t>
            </a:r>
            <a:r>
              <a:rPr sz="3600" spc="-250" dirty="0">
                <a:latin typeface="Trebuchet MS"/>
                <a:cs typeface="Trebuchet MS"/>
              </a:rPr>
              <a:t> </a:t>
            </a:r>
            <a:r>
              <a:rPr sz="3600" spc="-30" dirty="0">
                <a:latin typeface="Trebuchet MS"/>
                <a:cs typeface="Trebuchet MS"/>
              </a:rPr>
              <a:t>para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60" dirty="0">
                <a:latin typeface="Trebuchet MS"/>
                <a:cs typeface="Trebuchet MS"/>
              </a:rPr>
              <a:t>as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pessoas</a:t>
            </a:r>
            <a:r>
              <a:rPr sz="3600" spc="-31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de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boa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vontande  </a:t>
            </a:r>
            <a:r>
              <a:rPr sz="3600" spc="-105" dirty="0">
                <a:latin typeface="Trebuchet MS"/>
                <a:cs typeface="Trebuchet MS"/>
              </a:rPr>
              <a:t>em </a:t>
            </a:r>
            <a:r>
              <a:rPr sz="3600" spc="30" dirty="0">
                <a:latin typeface="Trebuchet MS"/>
                <a:cs typeface="Trebuchet MS"/>
              </a:rPr>
              <a:t>um </a:t>
            </a:r>
            <a:r>
              <a:rPr sz="3600" spc="5" dirty="0">
                <a:latin typeface="Trebuchet MS"/>
                <a:cs typeface="Trebuchet MS"/>
              </a:rPr>
              <a:t>mundo </a:t>
            </a:r>
            <a:r>
              <a:rPr sz="3600" spc="-114" dirty="0">
                <a:latin typeface="Trebuchet MS"/>
                <a:cs typeface="Trebuchet MS"/>
              </a:rPr>
              <a:t>cheio </a:t>
            </a:r>
            <a:r>
              <a:rPr sz="3600" spc="-135" dirty="0">
                <a:latin typeface="Trebuchet MS"/>
                <a:cs typeface="Trebuchet MS"/>
              </a:rPr>
              <a:t>de </a:t>
            </a:r>
            <a:r>
              <a:rPr sz="3600" spc="-30" dirty="0">
                <a:latin typeface="Trebuchet MS"/>
                <a:cs typeface="Trebuchet MS"/>
              </a:rPr>
              <a:t>barreiras </a:t>
            </a:r>
            <a:r>
              <a:rPr sz="3600" spc="-250" dirty="0">
                <a:latin typeface="Trebuchet MS"/>
                <a:cs typeface="Trebuchet MS"/>
              </a:rPr>
              <a:t>e  </a:t>
            </a:r>
            <a:r>
              <a:rPr sz="3600" spc="-40" dirty="0">
                <a:latin typeface="Trebuchet MS"/>
                <a:cs typeface="Trebuchet MS"/>
              </a:rPr>
              <a:t>divisões</a:t>
            </a:r>
            <a:r>
              <a:rPr sz="3600" spc="-40" dirty="0">
                <a:latin typeface="Times New Roman"/>
                <a:cs typeface="Times New Roman"/>
              </a:rPr>
              <a:t>…”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32852" y="1972055"/>
            <a:ext cx="3298825" cy="198120"/>
          </a:xfrm>
          <a:custGeom>
            <a:avLst/>
            <a:gdLst/>
            <a:ahLst/>
            <a:cxnLst/>
            <a:rect l="l" t="t" r="r" b="b"/>
            <a:pathLst>
              <a:path w="3298825" h="198119">
                <a:moveTo>
                  <a:pt x="3298380" y="94996"/>
                </a:moveTo>
                <a:lnTo>
                  <a:pt x="3098012" y="82854"/>
                </a:lnTo>
                <a:lnTo>
                  <a:pt x="2846870" y="68846"/>
                </a:lnTo>
                <a:lnTo>
                  <a:pt x="2594991" y="56108"/>
                </a:lnTo>
                <a:lnTo>
                  <a:pt x="2342388" y="44678"/>
                </a:lnTo>
                <a:lnTo>
                  <a:pt x="2089111" y="34544"/>
                </a:lnTo>
                <a:lnTo>
                  <a:pt x="1835175" y="25692"/>
                </a:lnTo>
                <a:lnTo>
                  <a:pt x="1580603" y="18148"/>
                </a:lnTo>
                <a:lnTo>
                  <a:pt x="1325448" y="11912"/>
                </a:lnTo>
                <a:lnTo>
                  <a:pt x="1069721" y="6972"/>
                </a:lnTo>
                <a:lnTo>
                  <a:pt x="813447" y="3340"/>
                </a:lnTo>
                <a:lnTo>
                  <a:pt x="556666" y="1016"/>
                </a:lnTo>
                <a:lnTo>
                  <a:pt x="299402" y="0"/>
                </a:lnTo>
                <a:lnTo>
                  <a:pt x="230454" y="12750"/>
                </a:lnTo>
                <a:lnTo>
                  <a:pt x="207556" y="24079"/>
                </a:lnTo>
                <a:lnTo>
                  <a:pt x="203720" y="24218"/>
                </a:lnTo>
                <a:lnTo>
                  <a:pt x="149288" y="28257"/>
                </a:lnTo>
                <a:lnTo>
                  <a:pt x="99885" y="34417"/>
                </a:lnTo>
                <a:lnTo>
                  <a:pt x="56197" y="43815"/>
                </a:lnTo>
                <a:lnTo>
                  <a:pt x="2298" y="70700"/>
                </a:lnTo>
                <a:lnTo>
                  <a:pt x="0" y="85725"/>
                </a:lnTo>
                <a:lnTo>
                  <a:pt x="2616" y="92837"/>
                </a:lnTo>
                <a:lnTo>
                  <a:pt x="12966" y="103225"/>
                </a:lnTo>
                <a:lnTo>
                  <a:pt x="32207" y="113080"/>
                </a:lnTo>
                <a:lnTo>
                  <a:pt x="60337" y="120827"/>
                </a:lnTo>
                <a:lnTo>
                  <a:pt x="97345" y="124841"/>
                </a:lnTo>
                <a:lnTo>
                  <a:pt x="102552" y="124841"/>
                </a:lnTo>
                <a:lnTo>
                  <a:pt x="110426" y="125476"/>
                </a:lnTo>
                <a:lnTo>
                  <a:pt x="118452" y="125488"/>
                </a:lnTo>
                <a:lnTo>
                  <a:pt x="125666" y="125857"/>
                </a:lnTo>
                <a:lnTo>
                  <a:pt x="132778" y="125984"/>
                </a:lnTo>
                <a:lnTo>
                  <a:pt x="139763" y="125984"/>
                </a:lnTo>
                <a:lnTo>
                  <a:pt x="163385" y="125476"/>
                </a:lnTo>
                <a:lnTo>
                  <a:pt x="186067" y="124040"/>
                </a:lnTo>
                <a:lnTo>
                  <a:pt x="207746" y="121754"/>
                </a:lnTo>
                <a:lnTo>
                  <a:pt x="228282" y="118745"/>
                </a:lnTo>
                <a:lnTo>
                  <a:pt x="256857" y="118999"/>
                </a:lnTo>
                <a:lnTo>
                  <a:pt x="294614" y="118745"/>
                </a:lnTo>
                <a:lnTo>
                  <a:pt x="360362" y="117729"/>
                </a:lnTo>
                <a:lnTo>
                  <a:pt x="798156" y="125488"/>
                </a:lnTo>
                <a:lnTo>
                  <a:pt x="2370505" y="153085"/>
                </a:lnTo>
                <a:lnTo>
                  <a:pt x="2622029" y="162001"/>
                </a:lnTo>
                <a:lnTo>
                  <a:pt x="2770530" y="170192"/>
                </a:lnTo>
                <a:lnTo>
                  <a:pt x="2868180" y="177152"/>
                </a:lnTo>
                <a:lnTo>
                  <a:pt x="2964548" y="185470"/>
                </a:lnTo>
                <a:lnTo>
                  <a:pt x="3059493" y="195326"/>
                </a:lnTo>
                <a:lnTo>
                  <a:pt x="3072104" y="196570"/>
                </a:lnTo>
                <a:lnTo>
                  <a:pt x="3084588" y="197446"/>
                </a:lnTo>
                <a:lnTo>
                  <a:pt x="3096907" y="197954"/>
                </a:lnTo>
                <a:lnTo>
                  <a:pt x="3109023" y="198120"/>
                </a:lnTo>
                <a:lnTo>
                  <a:pt x="3155492" y="195643"/>
                </a:lnTo>
                <a:lnTo>
                  <a:pt x="3196552" y="188861"/>
                </a:lnTo>
                <a:lnTo>
                  <a:pt x="3255289" y="166560"/>
                </a:lnTo>
                <a:lnTo>
                  <a:pt x="3271050" y="139446"/>
                </a:lnTo>
                <a:lnTo>
                  <a:pt x="3262211" y="130530"/>
                </a:lnTo>
                <a:lnTo>
                  <a:pt x="3272625" y="124663"/>
                </a:lnTo>
                <a:lnTo>
                  <a:pt x="3298164" y="104292"/>
                </a:lnTo>
                <a:lnTo>
                  <a:pt x="3298380" y="94996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142697"/>
            <a:ext cx="52050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85" dirty="0"/>
              <a:t>Ficou </a:t>
            </a:r>
            <a:r>
              <a:rPr spc="-135" dirty="0"/>
              <a:t>com </a:t>
            </a:r>
            <a:r>
              <a:rPr spc="-250" dirty="0"/>
              <a:t>eles,</a:t>
            </a:r>
            <a:r>
              <a:rPr spc="-844" dirty="0"/>
              <a:t> </a:t>
            </a:r>
            <a:r>
              <a:rPr spc="-110" dirty="0"/>
              <a:t>abriram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376" y="752678"/>
            <a:ext cx="8519795" cy="3408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110"/>
              </a:spcBef>
            </a:pPr>
            <a:r>
              <a:rPr sz="4000" b="1" spc="-60" dirty="0">
                <a:solidFill>
                  <a:srgbClr val="1C4586"/>
                </a:solidFill>
                <a:latin typeface="Trebuchet MS"/>
                <a:cs typeface="Trebuchet MS"/>
              </a:rPr>
              <a:t>os </a:t>
            </a:r>
            <a:r>
              <a:rPr sz="4000" b="1" spc="-114" dirty="0">
                <a:solidFill>
                  <a:srgbClr val="1C4586"/>
                </a:solidFill>
                <a:latin typeface="Trebuchet MS"/>
                <a:cs typeface="Trebuchet MS"/>
              </a:rPr>
              <a:t>olhos </a:t>
            </a:r>
            <a:r>
              <a:rPr sz="4000" b="1" spc="-390" dirty="0">
                <a:solidFill>
                  <a:srgbClr val="1C4586"/>
                </a:solidFill>
                <a:latin typeface="Trebuchet MS"/>
                <a:cs typeface="Trebuchet MS"/>
              </a:rPr>
              <a:t>e </a:t>
            </a:r>
            <a:r>
              <a:rPr sz="4000" b="1" spc="-215" dirty="0">
                <a:solidFill>
                  <a:srgbClr val="1C4586"/>
                </a:solidFill>
                <a:latin typeface="Trebuchet MS"/>
                <a:cs typeface="Trebuchet MS"/>
              </a:rPr>
              <a:t>o</a:t>
            </a:r>
            <a:r>
              <a:rPr sz="4000" b="1" spc="-81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000" b="1" spc="-195" dirty="0">
                <a:solidFill>
                  <a:srgbClr val="1C4586"/>
                </a:solidFill>
                <a:latin typeface="Trebuchet MS"/>
                <a:cs typeface="Trebuchet MS"/>
              </a:rPr>
              <a:t>reconheceram</a:t>
            </a:r>
            <a:endParaRPr sz="4000">
              <a:latin typeface="Trebuchet MS"/>
              <a:cs typeface="Trebuchet MS"/>
            </a:endParaRPr>
          </a:p>
          <a:p>
            <a:pPr marL="317500" indent="-304800">
              <a:lnSpc>
                <a:spcPts val="3995"/>
              </a:lnSpc>
              <a:spcBef>
                <a:spcPts val="2805"/>
              </a:spcBef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35" dirty="0">
                <a:latin typeface="Trebuchet MS"/>
                <a:cs typeface="Trebuchet MS"/>
              </a:rPr>
              <a:t>Consciência</a:t>
            </a:r>
            <a:r>
              <a:rPr sz="3600" spc="-28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histórica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5" dirty="0">
                <a:latin typeface="Trebuchet MS"/>
                <a:cs typeface="Trebuchet MS"/>
              </a:rPr>
              <a:t>Paz </a:t>
            </a:r>
            <a:r>
              <a:rPr sz="3600" spc="10" dirty="0">
                <a:latin typeface="Trebuchet MS"/>
                <a:cs typeface="Trebuchet MS"/>
              </a:rPr>
              <a:t>Romana</a:t>
            </a:r>
            <a:r>
              <a:rPr sz="3600" spc="-575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(fora)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30" dirty="0">
                <a:latin typeface="Trebuchet MS"/>
                <a:cs typeface="Trebuchet MS"/>
              </a:rPr>
              <a:t>Cristãos: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3600" spc="-85" dirty="0">
                <a:latin typeface="Trebuchet MS"/>
                <a:cs typeface="Trebuchet MS"/>
              </a:rPr>
              <a:t>judeus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295" dirty="0">
                <a:latin typeface="Trebuchet MS"/>
                <a:cs typeface="Trebuchet MS"/>
              </a:rPr>
              <a:t>X</a:t>
            </a:r>
            <a:r>
              <a:rPr sz="3600" spc="-29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gentios</a:t>
            </a:r>
            <a:r>
              <a:rPr sz="3600" spc="-265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(dentro)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67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65" dirty="0">
                <a:latin typeface="Trebuchet MS"/>
                <a:cs typeface="Trebuchet MS"/>
              </a:rPr>
              <a:t>Assumir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-90" dirty="0">
                <a:latin typeface="Trebuchet MS"/>
                <a:cs typeface="Trebuchet MS"/>
              </a:rPr>
              <a:t>o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-45" dirty="0">
                <a:latin typeface="Trebuchet MS"/>
                <a:cs typeface="Trebuchet MS"/>
              </a:rPr>
              <a:t>Evangelho</a:t>
            </a:r>
            <a:r>
              <a:rPr sz="3600" spc="-250" dirty="0">
                <a:latin typeface="Trebuchet MS"/>
                <a:cs typeface="Trebuchet MS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–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Novo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75" dirty="0">
                <a:latin typeface="Trebuchet MS"/>
                <a:cs typeface="Trebuchet MS"/>
              </a:rPr>
              <a:t>estilo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de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vida</a:t>
            </a:r>
            <a:endParaRPr sz="3600">
              <a:latin typeface="Trebuchet MS"/>
              <a:cs typeface="Trebuchet MS"/>
            </a:endParaRPr>
          </a:p>
          <a:p>
            <a:pPr marL="317500" indent="-304800">
              <a:lnSpc>
                <a:spcPts val="3995"/>
              </a:lnSpc>
              <a:buClr>
                <a:srgbClr val="1C4586"/>
              </a:buClr>
              <a:buSzPct val="33333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3600" spc="-45" dirty="0">
                <a:latin typeface="Trebuchet MS"/>
                <a:cs typeface="Trebuchet MS"/>
              </a:rPr>
              <a:t>Unidade</a:t>
            </a:r>
            <a:r>
              <a:rPr sz="3600" spc="-270" dirty="0">
                <a:latin typeface="Trebuchet MS"/>
                <a:cs typeface="Trebuchet MS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na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diversidade</a:t>
            </a:r>
            <a:r>
              <a:rPr sz="3600" spc="-31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de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10" dirty="0">
                <a:latin typeface="Trebuchet MS"/>
                <a:cs typeface="Trebuchet MS"/>
              </a:rPr>
              <a:t>carismas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5344" y="277367"/>
            <a:ext cx="8188959" cy="1719580"/>
            <a:chOff x="955344" y="277367"/>
            <a:chExt cx="8188959" cy="1719580"/>
          </a:xfrm>
        </p:grpSpPr>
        <p:sp>
          <p:nvSpPr>
            <p:cNvPr id="5" name="object 5"/>
            <p:cNvSpPr/>
            <p:nvPr/>
          </p:nvSpPr>
          <p:spPr>
            <a:xfrm>
              <a:off x="955344" y="755903"/>
              <a:ext cx="6109335" cy="289560"/>
            </a:xfrm>
            <a:custGeom>
              <a:avLst/>
              <a:gdLst/>
              <a:ahLst/>
              <a:cxnLst/>
              <a:rect l="l" t="t" r="r" b="b"/>
              <a:pathLst>
                <a:path w="6109334" h="289559">
                  <a:moveTo>
                    <a:pt x="6108878" y="142417"/>
                  </a:moveTo>
                  <a:lnTo>
                    <a:pt x="6052324" y="135102"/>
                  </a:lnTo>
                  <a:lnTo>
                    <a:pt x="5449798" y="107442"/>
                  </a:lnTo>
                  <a:lnTo>
                    <a:pt x="4844935" y="82918"/>
                  </a:lnTo>
                  <a:lnTo>
                    <a:pt x="4237863" y="61556"/>
                  </a:lnTo>
                  <a:lnTo>
                    <a:pt x="3628682" y="43345"/>
                  </a:lnTo>
                  <a:lnTo>
                    <a:pt x="3017520" y="28308"/>
                  </a:lnTo>
                  <a:lnTo>
                    <a:pt x="2404465" y="16446"/>
                  </a:lnTo>
                  <a:lnTo>
                    <a:pt x="1789645" y="7759"/>
                  </a:lnTo>
                  <a:lnTo>
                    <a:pt x="1173187" y="2286"/>
                  </a:lnTo>
                  <a:lnTo>
                    <a:pt x="555193" y="0"/>
                  </a:lnTo>
                  <a:lnTo>
                    <a:pt x="480212" y="6540"/>
                  </a:lnTo>
                  <a:lnTo>
                    <a:pt x="411022" y="23393"/>
                  </a:lnTo>
                  <a:lnTo>
                    <a:pt x="372592" y="37871"/>
                  </a:lnTo>
                  <a:lnTo>
                    <a:pt x="325437" y="40220"/>
                  </a:lnTo>
                  <a:lnTo>
                    <a:pt x="276148" y="43497"/>
                  </a:lnTo>
                  <a:lnTo>
                    <a:pt x="229196" y="47561"/>
                  </a:lnTo>
                  <a:lnTo>
                    <a:pt x="184810" y="52451"/>
                  </a:lnTo>
                  <a:lnTo>
                    <a:pt x="118922" y="62966"/>
                  </a:lnTo>
                  <a:lnTo>
                    <a:pt x="63754" y="76530"/>
                  </a:lnTo>
                  <a:lnTo>
                    <a:pt x="23050" y="92265"/>
                  </a:lnTo>
                  <a:lnTo>
                    <a:pt x="0" y="126746"/>
                  </a:lnTo>
                  <a:lnTo>
                    <a:pt x="4851" y="137033"/>
                  </a:lnTo>
                  <a:lnTo>
                    <a:pt x="59563" y="166408"/>
                  </a:lnTo>
                  <a:lnTo>
                    <a:pt x="111556" y="177609"/>
                  </a:lnTo>
                  <a:lnTo>
                    <a:pt x="179959" y="183388"/>
                  </a:lnTo>
                  <a:lnTo>
                    <a:pt x="188061" y="183553"/>
                  </a:lnTo>
                  <a:lnTo>
                    <a:pt x="208013" y="184251"/>
                  </a:lnTo>
                  <a:lnTo>
                    <a:pt x="218973" y="184404"/>
                  </a:lnTo>
                  <a:lnTo>
                    <a:pt x="228981" y="184721"/>
                  </a:lnTo>
                  <a:lnTo>
                    <a:pt x="238912" y="184924"/>
                  </a:lnTo>
                  <a:lnTo>
                    <a:pt x="302120" y="184327"/>
                  </a:lnTo>
                  <a:lnTo>
                    <a:pt x="344093" y="182270"/>
                  </a:lnTo>
                  <a:lnTo>
                    <a:pt x="384213" y="178993"/>
                  </a:lnTo>
                  <a:lnTo>
                    <a:pt x="422224" y="174625"/>
                  </a:lnTo>
                  <a:lnTo>
                    <a:pt x="475056" y="174879"/>
                  </a:lnTo>
                  <a:lnTo>
                    <a:pt x="531990" y="174625"/>
                  </a:lnTo>
                  <a:lnTo>
                    <a:pt x="666445" y="173101"/>
                  </a:lnTo>
                  <a:lnTo>
                    <a:pt x="4666094" y="231216"/>
                  </a:lnTo>
                  <a:lnTo>
                    <a:pt x="5120462" y="248894"/>
                  </a:lnTo>
                  <a:lnTo>
                    <a:pt x="5416740" y="266484"/>
                  </a:lnTo>
                  <a:lnTo>
                    <a:pt x="5681777" y="287312"/>
                  </a:lnTo>
                  <a:lnTo>
                    <a:pt x="5704916" y="288582"/>
                  </a:lnTo>
                  <a:lnTo>
                    <a:pt x="5727763" y="289318"/>
                  </a:lnTo>
                  <a:lnTo>
                    <a:pt x="5750255" y="289560"/>
                  </a:lnTo>
                  <a:lnTo>
                    <a:pt x="5799633" y="288391"/>
                  </a:lnTo>
                  <a:lnTo>
                    <a:pt x="5846305" y="285051"/>
                  </a:lnTo>
                  <a:lnTo>
                    <a:pt x="5889663" y="279806"/>
                  </a:lnTo>
                  <a:lnTo>
                    <a:pt x="5929147" y="272910"/>
                  </a:lnTo>
                  <a:lnTo>
                    <a:pt x="5994095" y="255270"/>
                  </a:lnTo>
                  <a:lnTo>
                    <a:pt x="6036488" y="234238"/>
                  </a:lnTo>
                  <a:lnTo>
                    <a:pt x="6051664" y="211950"/>
                  </a:lnTo>
                  <a:lnTo>
                    <a:pt x="6047587" y="200990"/>
                  </a:lnTo>
                  <a:lnTo>
                    <a:pt x="6034951" y="190500"/>
                  </a:lnTo>
                  <a:lnTo>
                    <a:pt x="6034608" y="190347"/>
                  </a:lnTo>
                  <a:lnTo>
                    <a:pt x="6039434" y="188214"/>
                  </a:lnTo>
                  <a:lnTo>
                    <a:pt x="6074740" y="169621"/>
                  </a:lnTo>
                  <a:lnTo>
                    <a:pt x="6098768" y="153733"/>
                  </a:lnTo>
                  <a:lnTo>
                    <a:pt x="6108878" y="142417"/>
                  </a:lnTo>
                  <a:close/>
                </a:path>
              </a:pathLst>
            </a:custGeom>
            <a:solidFill>
              <a:srgbClr val="00FF00">
                <a:alpha val="2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2447" y="277367"/>
              <a:ext cx="2511551" cy="17190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09092"/>
            <a:ext cx="29737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Inspiração</a:t>
            </a:r>
            <a:r>
              <a:rPr sz="3000" spc="-365" dirty="0"/>
              <a:t> </a:t>
            </a:r>
            <a:r>
              <a:rPr sz="3000" spc="-90" dirty="0"/>
              <a:t>b</a:t>
            </a:r>
            <a:r>
              <a:rPr sz="3000" spc="-90" dirty="0">
                <a:latin typeface="Caladea"/>
                <a:cs typeface="Caladea"/>
              </a:rPr>
              <a:t>í</a:t>
            </a:r>
            <a:r>
              <a:rPr sz="3000" spc="-90" dirty="0"/>
              <a:t>blica</a:t>
            </a:r>
            <a:endParaRPr sz="3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5715" y="1319606"/>
            <a:ext cx="6589395" cy="27076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830"/>
              </a:spcBef>
            </a:pPr>
            <a:r>
              <a:rPr sz="4000" dirty="0">
                <a:latin typeface="Times New Roman"/>
                <a:cs typeface="Times New Roman"/>
              </a:rPr>
              <a:t>“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Trebuchet MS"/>
                <a:cs typeface="Trebuchet MS"/>
              </a:rPr>
              <a:t>De</a:t>
            </a:r>
            <a:r>
              <a:rPr sz="4000" spc="-320" dirty="0">
                <a:latin typeface="Trebuchet MS"/>
                <a:cs typeface="Trebuchet MS"/>
              </a:rPr>
              <a:t> </a:t>
            </a:r>
            <a:r>
              <a:rPr sz="4000" spc="-135" dirty="0">
                <a:latin typeface="Trebuchet MS"/>
                <a:cs typeface="Trebuchet MS"/>
              </a:rPr>
              <a:t>fato,</a:t>
            </a:r>
            <a:r>
              <a:rPr sz="4000" spc="-340" dirty="0">
                <a:latin typeface="Trebuchet MS"/>
                <a:cs typeface="Trebuchet MS"/>
              </a:rPr>
              <a:t> </a:t>
            </a:r>
            <a:r>
              <a:rPr sz="4000" spc="-195" dirty="0">
                <a:latin typeface="Trebuchet MS"/>
                <a:cs typeface="Trebuchet MS"/>
              </a:rPr>
              <a:t>ele</a:t>
            </a:r>
            <a:r>
              <a:rPr sz="4000" spc="-310" dirty="0">
                <a:latin typeface="Trebuchet MS"/>
                <a:cs typeface="Trebuchet MS"/>
              </a:rPr>
              <a:t> </a:t>
            </a:r>
            <a:r>
              <a:rPr sz="4000" spc="-270" dirty="0">
                <a:latin typeface="Trebuchet MS"/>
                <a:cs typeface="Trebuchet MS"/>
              </a:rPr>
              <a:t>é</a:t>
            </a:r>
            <a:r>
              <a:rPr sz="4000" spc="-310" dirty="0">
                <a:latin typeface="Trebuchet MS"/>
                <a:cs typeface="Trebuchet MS"/>
              </a:rPr>
              <a:t> </a:t>
            </a:r>
            <a:r>
              <a:rPr sz="4000" spc="-15" dirty="0">
                <a:latin typeface="Trebuchet MS"/>
                <a:cs typeface="Trebuchet MS"/>
              </a:rPr>
              <a:t>a</a:t>
            </a:r>
            <a:r>
              <a:rPr sz="4000" spc="-310" dirty="0">
                <a:latin typeface="Trebuchet MS"/>
                <a:cs typeface="Trebuchet MS"/>
              </a:rPr>
              <a:t> </a:t>
            </a:r>
            <a:r>
              <a:rPr sz="4000" spc="55" dirty="0">
                <a:latin typeface="Trebuchet MS"/>
                <a:cs typeface="Trebuchet MS"/>
              </a:rPr>
              <a:t>nossa</a:t>
            </a:r>
            <a:r>
              <a:rPr sz="4000" spc="-335" dirty="0">
                <a:latin typeface="Trebuchet MS"/>
                <a:cs typeface="Trebuchet MS"/>
              </a:rPr>
              <a:t> </a:t>
            </a:r>
            <a:r>
              <a:rPr sz="4000" spc="-170" dirty="0">
                <a:latin typeface="Trebuchet MS"/>
                <a:cs typeface="Trebuchet MS"/>
              </a:rPr>
              <a:t>paz:</a:t>
            </a:r>
            <a:r>
              <a:rPr sz="4000" spc="-320" dirty="0">
                <a:latin typeface="Trebuchet MS"/>
                <a:cs typeface="Trebuchet MS"/>
              </a:rPr>
              <a:t> </a:t>
            </a:r>
            <a:r>
              <a:rPr sz="4000" spc="-145" dirty="0">
                <a:latin typeface="Trebuchet MS"/>
                <a:cs typeface="Trebuchet MS"/>
              </a:rPr>
              <a:t>de  </a:t>
            </a:r>
            <a:r>
              <a:rPr sz="4000" spc="-15" dirty="0">
                <a:latin typeface="Trebuchet MS"/>
                <a:cs typeface="Trebuchet MS"/>
              </a:rPr>
              <a:t>dois </a:t>
            </a:r>
            <a:r>
              <a:rPr sz="4000" spc="-50" dirty="0">
                <a:latin typeface="Trebuchet MS"/>
                <a:cs typeface="Trebuchet MS"/>
              </a:rPr>
              <a:t>povos </a:t>
            </a:r>
            <a:r>
              <a:rPr sz="4000" spc="-90" dirty="0">
                <a:latin typeface="Trebuchet MS"/>
                <a:cs typeface="Trebuchet MS"/>
              </a:rPr>
              <a:t>fez </a:t>
            </a:r>
            <a:r>
              <a:rPr sz="4000" spc="40" dirty="0">
                <a:latin typeface="Trebuchet MS"/>
                <a:cs typeface="Trebuchet MS"/>
              </a:rPr>
              <a:t>um </a:t>
            </a:r>
            <a:r>
              <a:rPr sz="4000" spc="-150" dirty="0">
                <a:latin typeface="Trebuchet MS"/>
                <a:cs typeface="Trebuchet MS"/>
              </a:rPr>
              <a:t>só, </a:t>
            </a:r>
            <a:r>
              <a:rPr sz="4000" spc="-110" dirty="0">
                <a:latin typeface="Trebuchet MS"/>
                <a:cs typeface="Trebuchet MS"/>
              </a:rPr>
              <a:t>em </a:t>
            </a:r>
            <a:r>
              <a:rPr sz="4000" spc="50" dirty="0">
                <a:latin typeface="Trebuchet MS"/>
                <a:cs typeface="Trebuchet MS"/>
              </a:rPr>
              <a:t>sua  </a:t>
            </a:r>
            <a:r>
              <a:rPr sz="4000" spc="-60" dirty="0">
                <a:latin typeface="Trebuchet MS"/>
                <a:cs typeface="Trebuchet MS"/>
              </a:rPr>
              <a:t>carne </a:t>
            </a:r>
            <a:r>
              <a:rPr sz="4000" spc="-45" dirty="0">
                <a:solidFill>
                  <a:srgbClr val="C00000"/>
                </a:solidFill>
                <a:latin typeface="Trebuchet MS"/>
                <a:cs typeface="Trebuchet MS"/>
              </a:rPr>
              <a:t>derrubando </a:t>
            </a:r>
            <a:r>
              <a:rPr sz="4000" spc="-95" dirty="0">
                <a:solidFill>
                  <a:srgbClr val="C00000"/>
                </a:solidFill>
                <a:latin typeface="Trebuchet MS"/>
                <a:cs typeface="Trebuchet MS"/>
              </a:rPr>
              <a:t>o </a:t>
            </a:r>
            <a:r>
              <a:rPr sz="4000" dirty="0">
                <a:solidFill>
                  <a:srgbClr val="C00000"/>
                </a:solidFill>
                <a:latin typeface="Trebuchet MS"/>
                <a:cs typeface="Trebuchet MS"/>
              </a:rPr>
              <a:t>muro </a:t>
            </a:r>
            <a:r>
              <a:rPr sz="4000" spc="-25" dirty="0">
                <a:solidFill>
                  <a:srgbClr val="C00000"/>
                </a:solidFill>
                <a:latin typeface="Trebuchet MS"/>
                <a:cs typeface="Trebuchet MS"/>
              </a:rPr>
              <a:t>da  </a:t>
            </a:r>
            <a:r>
              <a:rPr sz="4000" spc="-65" dirty="0">
                <a:solidFill>
                  <a:srgbClr val="C00000"/>
                </a:solidFill>
                <a:latin typeface="Trebuchet MS"/>
                <a:cs typeface="Trebuchet MS"/>
              </a:rPr>
              <a:t>inimizade </a:t>
            </a:r>
            <a:r>
              <a:rPr sz="4000" spc="-140" dirty="0">
                <a:latin typeface="Trebuchet MS"/>
                <a:cs typeface="Trebuchet MS"/>
              </a:rPr>
              <a:t>que </a:t>
            </a:r>
            <a:r>
              <a:rPr sz="4000" spc="35" dirty="0">
                <a:latin typeface="Trebuchet MS"/>
                <a:cs typeface="Trebuchet MS"/>
              </a:rPr>
              <a:t>os</a:t>
            </a:r>
            <a:r>
              <a:rPr sz="4000" spc="-760" dirty="0">
                <a:latin typeface="Trebuchet MS"/>
                <a:cs typeface="Trebuchet MS"/>
              </a:rPr>
              <a:t> </a:t>
            </a:r>
            <a:r>
              <a:rPr sz="4000" spc="-85" dirty="0">
                <a:latin typeface="Trebuchet MS"/>
                <a:cs typeface="Trebuchet MS"/>
              </a:rPr>
              <a:t>separava.</a:t>
            </a:r>
            <a:r>
              <a:rPr sz="4000" spc="-85" dirty="0">
                <a:latin typeface="Times New Roman"/>
                <a:cs typeface="Times New Roman"/>
              </a:rPr>
              <a:t>”</a:t>
            </a:r>
            <a:endParaRPr sz="4000">
              <a:latin typeface="Times New Roman"/>
              <a:cs typeface="Times New Roman"/>
            </a:endParaRPr>
          </a:p>
          <a:p>
            <a:pPr marL="4433570">
              <a:lnSpc>
                <a:spcPts val="4060"/>
              </a:lnSpc>
            </a:pPr>
            <a:r>
              <a:rPr sz="4000" spc="-25" dirty="0">
                <a:latin typeface="Trebuchet MS"/>
                <a:cs typeface="Trebuchet MS"/>
              </a:rPr>
              <a:t>(Ef</a:t>
            </a:r>
            <a:r>
              <a:rPr sz="4000" spc="-330" dirty="0">
                <a:latin typeface="Trebuchet MS"/>
                <a:cs typeface="Trebuchet MS"/>
              </a:rPr>
              <a:t> </a:t>
            </a:r>
            <a:r>
              <a:rPr sz="4000" spc="-125" dirty="0">
                <a:latin typeface="Trebuchet MS"/>
                <a:cs typeface="Trebuchet MS"/>
              </a:rPr>
              <a:t>2,14)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672" y="285064"/>
            <a:ext cx="73164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5" dirty="0"/>
              <a:t>O</a:t>
            </a:r>
            <a:r>
              <a:rPr sz="3000" spc="-240" dirty="0"/>
              <a:t> </a:t>
            </a:r>
            <a:r>
              <a:rPr sz="3000" spc="40" dirty="0"/>
              <a:t>MURO</a:t>
            </a:r>
            <a:r>
              <a:rPr sz="3000" spc="-310" dirty="0"/>
              <a:t> </a:t>
            </a:r>
            <a:r>
              <a:rPr sz="3000" spc="114" dirty="0"/>
              <a:t>DIVISOR</a:t>
            </a:r>
            <a:r>
              <a:rPr sz="3000" spc="-320" dirty="0"/>
              <a:t> </a:t>
            </a:r>
            <a:r>
              <a:rPr sz="3000" spc="70" dirty="0"/>
              <a:t>DO</a:t>
            </a:r>
            <a:r>
              <a:rPr sz="3000" spc="-265" dirty="0"/>
              <a:t> </a:t>
            </a:r>
            <a:r>
              <a:rPr sz="3000" spc="45" dirty="0"/>
              <a:t>P</a:t>
            </a:r>
            <a:r>
              <a:rPr sz="3000" spc="45" dirty="0">
                <a:latin typeface="Caladea"/>
                <a:cs typeface="Caladea"/>
              </a:rPr>
              <a:t>Á</a:t>
            </a:r>
            <a:r>
              <a:rPr sz="3000" spc="45" dirty="0"/>
              <a:t>TIO</a:t>
            </a:r>
            <a:r>
              <a:rPr sz="3000" spc="-305" dirty="0"/>
              <a:t> </a:t>
            </a:r>
            <a:r>
              <a:rPr sz="3000" spc="110" dirty="0"/>
              <a:t>DOS</a:t>
            </a:r>
            <a:r>
              <a:rPr sz="3000" spc="-300" dirty="0"/>
              <a:t> </a:t>
            </a:r>
            <a:r>
              <a:rPr sz="3000" spc="65" dirty="0"/>
              <a:t>GENTIOS</a:t>
            </a:r>
            <a:endParaRPr sz="3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450" y="507695"/>
            <a:ext cx="7999095" cy="402082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R="316865" algn="ctr">
              <a:lnSpc>
                <a:spcPct val="100000"/>
              </a:lnSpc>
              <a:spcBef>
                <a:spcPts val="1950"/>
              </a:spcBef>
            </a:pPr>
            <a:r>
              <a:rPr sz="3000" b="1" spc="50" dirty="0">
                <a:solidFill>
                  <a:srgbClr val="1C4586"/>
                </a:solidFill>
                <a:latin typeface="Trebuchet MS"/>
                <a:cs typeface="Trebuchet MS"/>
              </a:rPr>
              <a:t>NO</a:t>
            </a:r>
            <a:r>
              <a:rPr sz="3000" b="1" spc="-254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25" dirty="0">
                <a:solidFill>
                  <a:srgbClr val="1C4586"/>
                </a:solidFill>
                <a:latin typeface="Trebuchet MS"/>
                <a:cs typeface="Trebuchet MS"/>
              </a:rPr>
              <a:t>TEMPLO</a:t>
            </a:r>
            <a:r>
              <a:rPr sz="3000" b="1" spc="-30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15" dirty="0">
                <a:solidFill>
                  <a:srgbClr val="1C4586"/>
                </a:solidFill>
                <a:latin typeface="Trebuchet MS"/>
                <a:cs typeface="Trebuchet MS"/>
              </a:rPr>
              <a:t>DE</a:t>
            </a:r>
            <a:r>
              <a:rPr sz="3000" b="1" spc="-26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35" dirty="0">
                <a:solidFill>
                  <a:srgbClr val="1C4586"/>
                </a:solidFill>
                <a:latin typeface="Trebuchet MS"/>
                <a:cs typeface="Trebuchet MS"/>
              </a:rPr>
              <a:t>HERODES</a:t>
            </a:r>
            <a:endParaRPr sz="3000">
              <a:latin typeface="Trebuchet MS"/>
              <a:cs typeface="Trebuchet MS"/>
            </a:endParaRPr>
          </a:p>
          <a:p>
            <a:pPr marL="316865" marR="5080" indent="-304800" algn="just">
              <a:lnSpc>
                <a:spcPct val="84900"/>
              </a:lnSpc>
              <a:spcBef>
                <a:spcPts val="2325"/>
              </a:spcBef>
              <a:buClr>
                <a:srgbClr val="1C4586"/>
              </a:buClr>
              <a:buSzPct val="41379"/>
              <a:buChar char="●"/>
              <a:tabLst>
                <a:tab pos="317500" algn="l"/>
              </a:tabLst>
            </a:pPr>
            <a:r>
              <a:rPr sz="2900" dirty="0">
                <a:latin typeface="Arial"/>
                <a:cs typeface="Arial"/>
              </a:rPr>
              <a:t>Gentios </a:t>
            </a:r>
            <a:r>
              <a:rPr sz="2900" spc="-5" dirty="0">
                <a:latin typeface="Arial"/>
                <a:cs typeface="Arial"/>
              </a:rPr>
              <a:t>eram fisicamente proibidos </a:t>
            </a:r>
            <a:r>
              <a:rPr sz="2900" spc="-10" dirty="0">
                <a:latin typeface="Arial"/>
                <a:cs typeface="Arial"/>
              </a:rPr>
              <a:t>de  </a:t>
            </a:r>
            <a:r>
              <a:rPr sz="2900" dirty="0">
                <a:latin typeface="Arial"/>
                <a:cs typeface="Arial"/>
              </a:rPr>
              <a:t>acessar </a:t>
            </a:r>
            <a:r>
              <a:rPr sz="2900" spc="-20" dirty="0">
                <a:latin typeface="Arial"/>
                <a:cs typeface="Arial"/>
              </a:rPr>
              <a:t>os </a:t>
            </a:r>
            <a:r>
              <a:rPr sz="2900" spc="-5" dirty="0">
                <a:latin typeface="Arial"/>
                <a:cs typeface="Arial"/>
              </a:rPr>
              <a:t>pátios internos do templo por </a:t>
            </a:r>
            <a:r>
              <a:rPr sz="2900" b="1" dirty="0">
                <a:solidFill>
                  <a:srgbClr val="C00000"/>
                </a:solidFill>
                <a:latin typeface="Arial"/>
                <a:cs typeface="Arial"/>
              </a:rPr>
              <a:t>uma  </a:t>
            </a:r>
            <a:r>
              <a:rPr sz="2900" b="1" spc="-5" dirty="0">
                <a:solidFill>
                  <a:srgbClr val="C00000"/>
                </a:solidFill>
                <a:latin typeface="Arial"/>
                <a:cs typeface="Arial"/>
              </a:rPr>
              <a:t>barreira </a:t>
            </a:r>
            <a:r>
              <a:rPr sz="2900" b="1" dirty="0">
                <a:solidFill>
                  <a:srgbClr val="C00000"/>
                </a:solidFill>
                <a:latin typeface="Arial"/>
                <a:cs typeface="Arial"/>
              </a:rPr>
              <a:t>de 1,4 metro de</a:t>
            </a:r>
            <a:r>
              <a:rPr sz="29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C00000"/>
                </a:solidFill>
                <a:latin typeface="Arial"/>
                <a:cs typeface="Arial"/>
              </a:rPr>
              <a:t>altura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C4586"/>
              </a:buClr>
              <a:buFont typeface="Arial"/>
              <a:buChar char="●"/>
            </a:pPr>
            <a:endParaRPr sz="2550">
              <a:latin typeface="Arial"/>
              <a:cs typeface="Arial"/>
            </a:endParaRPr>
          </a:p>
          <a:p>
            <a:pPr marL="316865" marR="5715" indent="-304800" algn="just">
              <a:lnSpc>
                <a:spcPct val="85100"/>
              </a:lnSpc>
              <a:buClr>
                <a:srgbClr val="1C4586"/>
              </a:buClr>
              <a:buSzPct val="41379"/>
              <a:buChar char="●"/>
              <a:tabLst>
                <a:tab pos="317500" algn="l"/>
              </a:tabLst>
            </a:pPr>
            <a:r>
              <a:rPr sz="2900" spc="-5" dirty="0">
                <a:latin typeface="Arial"/>
                <a:cs typeface="Arial"/>
              </a:rPr>
              <a:t>Flavio </a:t>
            </a:r>
            <a:r>
              <a:rPr sz="2900" spc="5" dirty="0">
                <a:latin typeface="Arial"/>
                <a:cs typeface="Arial"/>
              </a:rPr>
              <a:t>Josefo </a:t>
            </a:r>
            <a:r>
              <a:rPr sz="2900" spc="-5" dirty="0">
                <a:latin typeface="Arial"/>
                <a:cs typeface="Arial"/>
              </a:rPr>
              <a:t>informa que </a:t>
            </a:r>
            <a:r>
              <a:rPr sz="2900" b="1" spc="-5" dirty="0">
                <a:solidFill>
                  <a:srgbClr val="C00000"/>
                </a:solidFill>
                <a:latin typeface="Arial"/>
                <a:cs typeface="Arial"/>
              </a:rPr>
              <a:t>13 </a:t>
            </a:r>
            <a:r>
              <a:rPr sz="2900" b="1" dirty="0">
                <a:solidFill>
                  <a:srgbClr val="C00000"/>
                </a:solidFill>
                <a:latin typeface="Arial"/>
                <a:cs typeface="Arial"/>
              </a:rPr>
              <a:t>placas de pedra 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com </a:t>
            </a:r>
            <a:r>
              <a:rPr sz="2900" spc="-5" dirty="0">
                <a:latin typeface="Arial"/>
                <a:cs typeface="Arial"/>
              </a:rPr>
              <a:t>inscrições </a:t>
            </a:r>
            <a:r>
              <a:rPr sz="2900" spc="-15" dirty="0">
                <a:latin typeface="Arial"/>
                <a:cs typeface="Arial"/>
              </a:rPr>
              <a:t>em </a:t>
            </a:r>
            <a:r>
              <a:rPr sz="2900" spc="-10" dirty="0">
                <a:latin typeface="Arial"/>
                <a:cs typeface="Arial"/>
              </a:rPr>
              <a:t>grego </a:t>
            </a:r>
            <a:r>
              <a:rPr sz="2900" dirty="0">
                <a:latin typeface="Arial"/>
                <a:cs typeface="Arial"/>
              </a:rPr>
              <a:t>e </a:t>
            </a:r>
            <a:r>
              <a:rPr sz="2900" spc="-5" dirty="0">
                <a:latin typeface="Arial"/>
                <a:cs typeface="Arial"/>
              </a:rPr>
              <a:t>em latim foram  </a:t>
            </a:r>
            <a:r>
              <a:rPr sz="2900" dirty="0">
                <a:latin typeface="Arial"/>
                <a:cs typeface="Arial"/>
              </a:rPr>
              <a:t>colocadas </a:t>
            </a:r>
            <a:r>
              <a:rPr sz="2900" spc="-5" dirty="0">
                <a:latin typeface="Arial"/>
                <a:cs typeface="Arial"/>
              </a:rPr>
              <a:t>ao longo da barreira, advertindo </a:t>
            </a:r>
            <a:r>
              <a:rPr sz="2900" spc="-10" dirty="0">
                <a:latin typeface="Arial"/>
                <a:cs typeface="Arial"/>
              </a:rPr>
              <a:t>os  </a:t>
            </a:r>
            <a:r>
              <a:rPr sz="2900" dirty="0">
                <a:latin typeface="Arial"/>
                <a:cs typeface="Arial"/>
              </a:rPr>
              <a:t>gentios a </a:t>
            </a:r>
            <a:r>
              <a:rPr sz="2900" spc="-5" dirty="0">
                <a:latin typeface="Arial"/>
                <a:cs typeface="Arial"/>
              </a:rPr>
              <a:t>que não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entrassem.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2857"/>
            <a:ext cx="9144000" cy="5142230"/>
            <a:chOff x="0" y="2857"/>
            <a:chExt cx="9144000" cy="5142230"/>
          </a:xfrm>
        </p:grpSpPr>
        <p:sp>
          <p:nvSpPr>
            <p:cNvPr id="20" name="object 20"/>
            <p:cNvSpPr/>
            <p:nvPr/>
          </p:nvSpPr>
          <p:spPr>
            <a:xfrm>
              <a:off x="416051" y="7619"/>
              <a:ext cx="0" cy="5130165"/>
            </a:xfrm>
            <a:custGeom>
              <a:avLst/>
              <a:gdLst/>
              <a:ahLst/>
              <a:cxnLst/>
              <a:rect l="l" t="t" r="r" b="b"/>
              <a:pathLst>
                <a:path h="5130165">
                  <a:moveTo>
                    <a:pt x="0" y="0"/>
                  </a:moveTo>
                  <a:lnTo>
                    <a:pt x="0" y="5129783"/>
                  </a:lnTo>
                </a:path>
              </a:pathLst>
            </a:custGeom>
            <a:ln w="914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36447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144"/>
                  </a:lnTo>
                  <a:lnTo>
                    <a:pt x="9143999" y="9144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010911"/>
              <a:ext cx="9144000" cy="134620"/>
            </a:xfrm>
            <a:custGeom>
              <a:avLst/>
              <a:gdLst/>
              <a:ahLst/>
              <a:cxnLst/>
              <a:rect l="l" t="t" r="r" b="b"/>
              <a:pathLst>
                <a:path w="9144000" h="134620">
                  <a:moveTo>
                    <a:pt x="9143999" y="0"/>
                  </a:moveTo>
                  <a:lnTo>
                    <a:pt x="0" y="0"/>
                  </a:lnTo>
                  <a:lnTo>
                    <a:pt x="0" y="134110"/>
                  </a:lnTo>
                  <a:lnTo>
                    <a:pt x="9143999" y="13411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8073" y="643508"/>
              <a:ext cx="2927604" cy="26137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190650" y="284175"/>
            <a:ext cx="30105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0" dirty="0"/>
              <a:t>É </a:t>
            </a:r>
            <a:r>
              <a:rPr sz="6000" spc="-325" dirty="0"/>
              <a:t>o</a:t>
            </a:r>
            <a:r>
              <a:rPr sz="6000" spc="-900" dirty="0"/>
              <a:t> </a:t>
            </a:r>
            <a:r>
              <a:rPr sz="6000" spc="-130" dirty="0"/>
              <a:t>Amor</a:t>
            </a:r>
            <a:endParaRPr sz="6000"/>
          </a:p>
        </p:txBody>
      </p:sp>
      <p:sp>
        <p:nvSpPr>
          <p:cNvPr id="25" name="object 25"/>
          <p:cNvSpPr txBox="1"/>
          <p:nvPr/>
        </p:nvSpPr>
        <p:spPr>
          <a:xfrm>
            <a:off x="760577" y="1199210"/>
            <a:ext cx="38684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35" dirty="0">
                <a:solidFill>
                  <a:srgbClr val="1C4586"/>
                </a:solidFill>
                <a:latin typeface="Trebuchet MS"/>
                <a:cs typeface="Trebuchet MS"/>
              </a:rPr>
              <a:t>Organizado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7562" y="2631755"/>
            <a:ext cx="3554095" cy="128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151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A </a:t>
            </a:r>
            <a:r>
              <a:rPr sz="3600" spc="-5" dirty="0">
                <a:latin typeface="Arial"/>
                <a:cs typeface="Arial"/>
              </a:rPr>
              <a:t>serviço </a:t>
            </a:r>
            <a:r>
              <a:rPr sz="3600" dirty="0">
                <a:latin typeface="Arial"/>
                <a:cs typeface="Arial"/>
              </a:rPr>
              <a:t>da </a:t>
            </a:r>
            <a:r>
              <a:rPr sz="3600" spc="-10" dirty="0">
                <a:latin typeface="Arial"/>
                <a:cs typeface="Arial"/>
              </a:rPr>
              <a:t>vida  plena para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todos!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84605" y="2090927"/>
            <a:ext cx="3298825" cy="198120"/>
          </a:xfrm>
          <a:custGeom>
            <a:avLst/>
            <a:gdLst/>
            <a:ahLst/>
            <a:cxnLst/>
            <a:rect l="l" t="t" r="r" b="b"/>
            <a:pathLst>
              <a:path w="3298825" h="198119">
                <a:moveTo>
                  <a:pt x="3298444" y="94996"/>
                </a:moveTo>
                <a:lnTo>
                  <a:pt x="3098076" y="82854"/>
                </a:lnTo>
                <a:lnTo>
                  <a:pt x="2846933" y="68846"/>
                </a:lnTo>
                <a:lnTo>
                  <a:pt x="2595054" y="56108"/>
                </a:lnTo>
                <a:lnTo>
                  <a:pt x="2342451" y="44678"/>
                </a:lnTo>
                <a:lnTo>
                  <a:pt x="2089175" y="34544"/>
                </a:lnTo>
                <a:lnTo>
                  <a:pt x="1835238" y="25692"/>
                </a:lnTo>
                <a:lnTo>
                  <a:pt x="1580667" y="18148"/>
                </a:lnTo>
                <a:lnTo>
                  <a:pt x="1325511" y="11912"/>
                </a:lnTo>
                <a:lnTo>
                  <a:pt x="1069784" y="6972"/>
                </a:lnTo>
                <a:lnTo>
                  <a:pt x="813511" y="3340"/>
                </a:lnTo>
                <a:lnTo>
                  <a:pt x="556729" y="1016"/>
                </a:lnTo>
                <a:lnTo>
                  <a:pt x="299466" y="0"/>
                </a:lnTo>
                <a:lnTo>
                  <a:pt x="230517" y="12750"/>
                </a:lnTo>
                <a:lnTo>
                  <a:pt x="207619" y="24079"/>
                </a:lnTo>
                <a:lnTo>
                  <a:pt x="203784" y="24218"/>
                </a:lnTo>
                <a:lnTo>
                  <a:pt x="149352" y="28257"/>
                </a:lnTo>
                <a:lnTo>
                  <a:pt x="99949" y="34417"/>
                </a:lnTo>
                <a:lnTo>
                  <a:pt x="56286" y="43815"/>
                </a:lnTo>
                <a:lnTo>
                  <a:pt x="2362" y="70700"/>
                </a:lnTo>
                <a:lnTo>
                  <a:pt x="0" y="85725"/>
                </a:lnTo>
                <a:lnTo>
                  <a:pt x="2667" y="92837"/>
                </a:lnTo>
                <a:lnTo>
                  <a:pt x="13017" y="103225"/>
                </a:lnTo>
                <a:lnTo>
                  <a:pt x="32270" y="113080"/>
                </a:lnTo>
                <a:lnTo>
                  <a:pt x="60401" y="120827"/>
                </a:lnTo>
                <a:lnTo>
                  <a:pt x="97409" y="124841"/>
                </a:lnTo>
                <a:lnTo>
                  <a:pt x="102616" y="124841"/>
                </a:lnTo>
                <a:lnTo>
                  <a:pt x="110490" y="125476"/>
                </a:lnTo>
                <a:lnTo>
                  <a:pt x="118516" y="125488"/>
                </a:lnTo>
                <a:lnTo>
                  <a:pt x="125730" y="125857"/>
                </a:lnTo>
                <a:lnTo>
                  <a:pt x="132842" y="125984"/>
                </a:lnTo>
                <a:lnTo>
                  <a:pt x="139827" y="125984"/>
                </a:lnTo>
                <a:lnTo>
                  <a:pt x="163449" y="125476"/>
                </a:lnTo>
                <a:lnTo>
                  <a:pt x="186131" y="124040"/>
                </a:lnTo>
                <a:lnTo>
                  <a:pt x="207810" y="121754"/>
                </a:lnTo>
                <a:lnTo>
                  <a:pt x="228346" y="118745"/>
                </a:lnTo>
                <a:lnTo>
                  <a:pt x="256921" y="118999"/>
                </a:lnTo>
                <a:lnTo>
                  <a:pt x="294678" y="118745"/>
                </a:lnTo>
                <a:lnTo>
                  <a:pt x="360426" y="117729"/>
                </a:lnTo>
                <a:lnTo>
                  <a:pt x="798220" y="125488"/>
                </a:lnTo>
                <a:lnTo>
                  <a:pt x="2370569" y="153085"/>
                </a:lnTo>
                <a:lnTo>
                  <a:pt x="2622092" y="162001"/>
                </a:lnTo>
                <a:lnTo>
                  <a:pt x="2770594" y="170192"/>
                </a:lnTo>
                <a:lnTo>
                  <a:pt x="2868244" y="177152"/>
                </a:lnTo>
                <a:lnTo>
                  <a:pt x="2964611" y="185470"/>
                </a:lnTo>
                <a:lnTo>
                  <a:pt x="3059557" y="195326"/>
                </a:lnTo>
                <a:lnTo>
                  <a:pt x="3072168" y="196570"/>
                </a:lnTo>
                <a:lnTo>
                  <a:pt x="3084652" y="197446"/>
                </a:lnTo>
                <a:lnTo>
                  <a:pt x="3096971" y="197954"/>
                </a:lnTo>
                <a:lnTo>
                  <a:pt x="3109087" y="198120"/>
                </a:lnTo>
                <a:lnTo>
                  <a:pt x="3155556" y="195643"/>
                </a:lnTo>
                <a:lnTo>
                  <a:pt x="3196615" y="188861"/>
                </a:lnTo>
                <a:lnTo>
                  <a:pt x="3255353" y="166560"/>
                </a:lnTo>
                <a:lnTo>
                  <a:pt x="3271113" y="139446"/>
                </a:lnTo>
                <a:lnTo>
                  <a:pt x="3262274" y="130530"/>
                </a:lnTo>
                <a:lnTo>
                  <a:pt x="3272688" y="124663"/>
                </a:lnTo>
                <a:lnTo>
                  <a:pt x="3298228" y="104292"/>
                </a:lnTo>
                <a:lnTo>
                  <a:pt x="3298444" y="94996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4377944" y="709231"/>
            <a:ext cx="4354830" cy="4436110"/>
            <a:chOff x="4377944" y="709231"/>
            <a:chExt cx="4354830" cy="4436110"/>
          </a:xfrm>
        </p:grpSpPr>
        <p:sp>
          <p:nvSpPr>
            <p:cNvPr id="29" name="object 29"/>
            <p:cNvSpPr/>
            <p:nvPr/>
          </p:nvSpPr>
          <p:spPr>
            <a:xfrm>
              <a:off x="4569587" y="3924078"/>
              <a:ext cx="1069340" cy="533400"/>
            </a:xfrm>
            <a:custGeom>
              <a:avLst/>
              <a:gdLst/>
              <a:ahLst/>
              <a:cxnLst/>
              <a:rect l="l" t="t" r="r" b="b"/>
              <a:pathLst>
                <a:path w="1069339" h="533400">
                  <a:moveTo>
                    <a:pt x="31204" y="0"/>
                  </a:moveTo>
                  <a:lnTo>
                    <a:pt x="1524" y="29812"/>
                  </a:lnTo>
                  <a:lnTo>
                    <a:pt x="0" y="41572"/>
                  </a:lnTo>
                  <a:lnTo>
                    <a:pt x="5048" y="51360"/>
                  </a:lnTo>
                  <a:lnTo>
                    <a:pt x="44196" y="76053"/>
                  </a:lnTo>
                  <a:lnTo>
                    <a:pt x="84232" y="84862"/>
                  </a:lnTo>
                  <a:lnTo>
                    <a:pt x="90638" y="84217"/>
                  </a:lnTo>
                  <a:lnTo>
                    <a:pt x="111958" y="50534"/>
                  </a:lnTo>
                  <a:lnTo>
                    <a:pt x="106045" y="35705"/>
                  </a:lnTo>
                  <a:lnTo>
                    <a:pt x="69596" y="8908"/>
                  </a:lnTo>
                  <a:lnTo>
                    <a:pt x="31204" y="0"/>
                  </a:lnTo>
                  <a:close/>
                </a:path>
                <a:path w="1069339" h="533400">
                  <a:moveTo>
                    <a:pt x="1060196" y="374274"/>
                  </a:moveTo>
                  <a:lnTo>
                    <a:pt x="1034414" y="405668"/>
                  </a:lnTo>
                  <a:lnTo>
                    <a:pt x="1015618" y="452163"/>
                  </a:lnTo>
                  <a:lnTo>
                    <a:pt x="1013587" y="456303"/>
                  </a:lnTo>
                  <a:lnTo>
                    <a:pt x="1011936" y="460139"/>
                  </a:lnTo>
                  <a:lnTo>
                    <a:pt x="1000702" y="489393"/>
                  </a:lnTo>
                  <a:lnTo>
                    <a:pt x="995029" y="511205"/>
                  </a:lnTo>
                  <a:lnTo>
                    <a:pt x="994951" y="525579"/>
                  </a:lnTo>
                  <a:lnTo>
                    <a:pt x="1000505" y="532516"/>
                  </a:lnTo>
                  <a:lnTo>
                    <a:pt x="1000887" y="532694"/>
                  </a:lnTo>
                  <a:lnTo>
                    <a:pt x="1001395" y="532834"/>
                  </a:lnTo>
                  <a:lnTo>
                    <a:pt x="1001902" y="532922"/>
                  </a:lnTo>
                  <a:lnTo>
                    <a:pt x="1010209" y="530208"/>
                  </a:lnTo>
                  <a:lnTo>
                    <a:pt x="1019301" y="518921"/>
                  </a:lnTo>
                  <a:lnTo>
                    <a:pt x="1029156" y="499061"/>
                  </a:lnTo>
                  <a:lnTo>
                    <a:pt x="1039749" y="470629"/>
                  </a:lnTo>
                  <a:lnTo>
                    <a:pt x="1041400" y="466806"/>
                  </a:lnTo>
                  <a:lnTo>
                    <a:pt x="1043051" y="462577"/>
                  </a:lnTo>
                  <a:lnTo>
                    <a:pt x="1044321" y="458272"/>
                  </a:lnTo>
                  <a:lnTo>
                    <a:pt x="1049837" y="446591"/>
                  </a:lnTo>
                  <a:lnTo>
                    <a:pt x="1067474" y="398070"/>
                  </a:lnTo>
                  <a:lnTo>
                    <a:pt x="1069086" y="385896"/>
                  </a:lnTo>
                  <a:lnTo>
                    <a:pt x="1067268" y="378040"/>
                  </a:lnTo>
                  <a:lnTo>
                    <a:pt x="1061974" y="374490"/>
                  </a:lnTo>
                  <a:lnTo>
                    <a:pt x="1060830" y="374312"/>
                  </a:lnTo>
                  <a:lnTo>
                    <a:pt x="1060196" y="374274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98721" y="3844543"/>
              <a:ext cx="3218180" cy="1300480"/>
            </a:xfrm>
            <a:custGeom>
              <a:avLst/>
              <a:gdLst/>
              <a:ahLst/>
              <a:cxnLst/>
              <a:rect l="l" t="t" r="r" b="b"/>
              <a:pathLst>
                <a:path w="3218179" h="1300479">
                  <a:moveTo>
                    <a:pt x="1169951" y="457238"/>
                  </a:moveTo>
                  <a:lnTo>
                    <a:pt x="1131569" y="457238"/>
                  </a:lnTo>
                  <a:lnTo>
                    <a:pt x="1133220" y="457555"/>
                  </a:lnTo>
                  <a:lnTo>
                    <a:pt x="1136050" y="461191"/>
                  </a:lnTo>
                  <a:lnTo>
                    <a:pt x="1126728" y="503182"/>
                  </a:lnTo>
                  <a:lnTo>
                    <a:pt x="1112012" y="536778"/>
                  </a:lnTo>
                  <a:lnTo>
                    <a:pt x="1110361" y="540994"/>
                  </a:lnTo>
                  <a:lnTo>
                    <a:pt x="1109217" y="544906"/>
                  </a:lnTo>
                  <a:lnTo>
                    <a:pt x="1107186" y="548652"/>
                  </a:lnTo>
                  <a:lnTo>
                    <a:pt x="1105662" y="552081"/>
                  </a:lnTo>
                  <a:lnTo>
                    <a:pt x="1130807" y="561225"/>
                  </a:lnTo>
                  <a:lnTo>
                    <a:pt x="1169951" y="457238"/>
                  </a:lnTo>
                  <a:close/>
                </a:path>
                <a:path w="3218179" h="1300479">
                  <a:moveTo>
                    <a:pt x="50545" y="0"/>
                  </a:moveTo>
                  <a:lnTo>
                    <a:pt x="0" y="133527"/>
                  </a:lnTo>
                  <a:lnTo>
                    <a:pt x="1084579" y="543725"/>
                  </a:lnTo>
                  <a:lnTo>
                    <a:pt x="1089532" y="533120"/>
                  </a:lnTo>
                  <a:lnTo>
                    <a:pt x="1091564" y="528929"/>
                  </a:lnTo>
                  <a:lnTo>
                    <a:pt x="1106745" y="490067"/>
                  </a:lnTo>
                  <a:lnTo>
                    <a:pt x="1130680" y="457479"/>
                  </a:lnTo>
                  <a:lnTo>
                    <a:pt x="1131569" y="457238"/>
                  </a:lnTo>
                  <a:lnTo>
                    <a:pt x="1169951" y="457238"/>
                  </a:lnTo>
                  <a:lnTo>
                    <a:pt x="1181100" y="427621"/>
                  </a:lnTo>
                  <a:lnTo>
                    <a:pt x="476551" y="161132"/>
                  </a:lnTo>
                  <a:lnTo>
                    <a:pt x="154638" y="161132"/>
                  </a:lnTo>
                  <a:lnTo>
                    <a:pt x="147770" y="160849"/>
                  </a:lnTo>
                  <a:lnTo>
                    <a:pt x="100034" y="145251"/>
                  </a:lnTo>
                  <a:lnTo>
                    <a:pt x="74549" y="121831"/>
                  </a:lnTo>
                  <a:lnTo>
                    <a:pt x="76707" y="104406"/>
                  </a:lnTo>
                  <a:lnTo>
                    <a:pt x="76834" y="103606"/>
                  </a:lnTo>
                  <a:lnTo>
                    <a:pt x="82923" y="92794"/>
                  </a:lnTo>
                  <a:lnTo>
                    <a:pt x="91535" y="85915"/>
                  </a:lnTo>
                  <a:lnTo>
                    <a:pt x="102766" y="82989"/>
                  </a:lnTo>
                  <a:lnTo>
                    <a:pt x="269955" y="82989"/>
                  </a:lnTo>
                  <a:lnTo>
                    <a:pt x="50545" y="0"/>
                  </a:lnTo>
                  <a:close/>
                </a:path>
                <a:path w="3218179" h="1300479">
                  <a:moveTo>
                    <a:pt x="269955" y="82989"/>
                  </a:moveTo>
                  <a:lnTo>
                    <a:pt x="102766" y="82989"/>
                  </a:lnTo>
                  <a:lnTo>
                    <a:pt x="116712" y="84035"/>
                  </a:lnTo>
                  <a:lnTo>
                    <a:pt x="121284" y="84937"/>
                  </a:lnTo>
                  <a:lnTo>
                    <a:pt x="126111" y="86321"/>
                  </a:lnTo>
                  <a:lnTo>
                    <a:pt x="131444" y="88290"/>
                  </a:lnTo>
                  <a:lnTo>
                    <a:pt x="133603" y="89573"/>
                  </a:lnTo>
                  <a:lnTo>
                    <a:pt x="136398" y="90525"/>
                  </a:lnTo>
                  <a:lnTo>
                    <a:pt x="138937" y="91871"/>
                  </a:lnTo>
                  <a:lnTo>
                    <a:pt x="160184" y="103794"/>
                  </a:lnTo>
                  <a:lnTo>
                    <a:pt x="173656" y="116557"/>
                  </a:lnTo>
                  <a:lnTo>
                    <a:pt x="179389" y="130201"/>
                  </a:lnTo>
                  <a:lnTo>
                    <a:pt x="177418" y="144767"/>
                  </a:lnTo>
                  <a:lnTo>
                    <a:pt x="154638" y="161132"/>
                  </a:lnTo>
                  <a:lnTo>
                    <a:pt x="476551" y="161132"/>
                  </a:lnTo>
                  <a:lnTo>
                    <a:pt x="269955" y="82989"/>
                  </a:lnTo>
                  <a:close/>
                </a:path>
                <a:path w="3218179" h="1300479">
                  <a:moveTo>
                    <a:pt x="1239774" y="466661"/>
                  </a:moveTo>
                  <a:lnTo>
                    <a:pt x="1194434" y="585520"/>
                  </a:lnTo>
                  <a:lnTo>
                    <a:pt x="3084211" y="1300478"/>
                  </a:lnTo>
                  <a:lnTo>
                    <a:pt x="3185160" y="1300478"/>
                  </a:lnTo>
                  <a:lnTo>
                    <a:pt x="3217672" y="1215014"/>
                  </a:lnTo>
                  <a:lnTo>
                    <a:pt x="1239774" y="466661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86961" y="3926852"/>
              <a:ext cx="122427" cy="161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6425" y="3821175"/>
              <a:ext cx="330835" cy="154940"/>
            </a:xfrm>
            <a:custGeom>
              <a:avLst/>
              <a:gdLst/>
              <a:ahLst/>
              <a:cxnLst/>
              <a:rect l="l" t="t" r="r" b="b"/>
              <a:pathLst>
                <a:path w="330835" h="154939">
                  <a:moveTo>
                    <a:pt x="187451" y="24257"/>
                  </a:moveTo>
                  <a:lnTo>
                    <a:pt x="180975" y="25908"/>
                  </a:lnTo>
                  <a:lnTo>
                    <a:pt x="174371" y="29972"/>
                  </a:lnTo>
                  <a:lnTo>
                    <a:pt x="169799" y="32004"/>
                  </a:lnTo>
                  <a:lnTo>
                    <a:pt x="165862" y="34925"/>
                  </a:lnTo>
                  <a:lnTo>
                    <a:pt x="162687" y="38481"/>
                  </a:lnTo>
                  <a:lnTo>
                    <a:pt x="330580" y="102108"/>
                  </a:lnTo>
                  <a:lnTo>
                    <a:pt x="330708" y="97167"/>
                  </a:lnTo>
                  <a:lnTo>
                    <a:pt x="329564" y="92392"/>
                  </a:lnTo>
                  <a:lnTo>
                    <a:pt x="327533" y="87807"/>
                  </a:lnTo>
                  <a:lnTo>
                    <a:pt x="325247" y="80721"/>
                  </a:lnTo>
                  <a:lnTo>
                    <a:pt x="291338" y="57391"/>
                  </a:lnTo>
                  <a:lnTo>
                    <a:pt x="214629" y="28321"/>
                  </a:lnTo>
                  <a:lnTo>
                    <a:pt x="196723" y="24384"/>
                  </a:lnTo>
                  <a:lnTo>
                    <a:pt x="194183" y="24384"/>
                  </a:lnTo>
                  <a:lnTo>
                    <a:pt x="187451" y="24257"/>
                  </a:lnTo>
                  <a:close/>
                </a:path>
                <a:path w="330835" h="154939">
                  <a:moveTo>
                    <a:pt x="61213" y="0"/>
                  </a:moveTo>
                  <a:lnTo>
                    <a:pt x="43094" y="29946"/>
                  </a:lnTo>
                  <a:lnTo>
                    <a:pt x="26844" y="60236"/>
                  </a:lnTo>
                  <a:lnTo>
                    <a:pt x="12475" y="90982"/>
                  </a:lnTo>
                  <a:lnTo>
                    <a:pt x="0" y="122301"/>
                  </a:lnTo>
                  <a:lnTo>
                    <a:pt x="86867" y="154901"/>
                  </a:lnTo>
                  <a:lnTo>
                    <a:pt x="134874" y="27940"/>
                  </a:lnTo>
                  <a:lnTo>
                    <a:pt x="61213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38294" y="3801490"/>
              <a:ext cx="843280" cy="337820"/>
            </a:xfrm>
            <a:custGeom>
              <a:avLst/>
              <a:gdLst/>
              <a:ahLst/>
              <a:cxnLst/>
              <a:rect l="l" t="t" r="r" b="b"/>
              <a:pathLst>
                <a:path w="843279" h="337820">
                  <a:moveTo>
                    <a:pt x="106889" y="42926"/>
                  </a:moveTo>
                  <a:lnTo>
                    <a:pt x="72897" y="42926"/>
                  </a:lnTo>
                  <a:lnTo>
                    <a:pt x="735202" y="293243"/>
                  </a:lnTo>
                  <a:lnTo>
                    <a:pt x="745902" y="307559"/>
                  </a:lnTo>
                  <a:lnTo>
                    <a:pt x="776477" y="332143"/>
                  </a:lnTo>
                  <a:lnTo>
                    <a:pt x="798528" y="337439"/>
                  </a:lnTo>
                  <a:lnTo>
                    <a:pt x="805465" y="337273"/>
                  </a:lnTo>
                  <a:lnTo>
                    <a:pt x="836455" y="309918"/>
                  </a:lnTo>
                  <a:lnTo>
                    <a:pt x="806576" y="309918"/>
                  </a:lnTo>
                  <a:lnTo>
                    <a:pt x="805052" y="309702"/>
                  </a:lnTo>
                  <a:lnTo>
                    <a:pt x="778890" y="301053"/>
                  </a:lnTo>
                  <a:lnTo>
                    <a:pt x="212089" y="85915"/>
                  </a:lnTo>
                  <a:lnTo>
                    <a:pt x="132270" y="53617"/>
                  </a:lnTo>
                  <a:lnTo>
                    <a:pt x="106889" y="42926"/>
                  </a:lnTo>
                  <a:close/>
                </a:path>
                <a:path w="843279" h="337820">
                  <a:moveTo>
                    <a:pt x="136703" y="28194"/>
                  </a:moveTo>
                  <a:lnTo>
                    <a:pt x="88645" y="28194"/>
                  </a:lnTo>
                  <a:lnTo>
                    <a:pt x="89915" y="28448"/>
                  </a:lnTo>
                  <a:lnTo>
                    <a:pt x="90296" y="28575"/>
                  </a:lnTo>
                  <a:lnTo>
                    <a:pt x="91439" y="29210"/>
                  </a:lnTo>
                  <a:lnTo>
                    <a:pt x="92709" y="30607"/>
                  </a:lnTo>
                  <a:lnTo>
                    <a:pt x="217042" y="73634"/>
                  </a:lnTo>
                  <a:lnTo>
                    <a:pt x="807465" y="297205"/>
                  </a:lnTo>
                  <a:lnTo>
                    <a:pt x="812164" y="305168"/>
                  </a:lnTo>
                  <a:lnTo>
                    <a:pt x="811148" y="308317"/>
                  </a:lnTo>
                  <a:lnTo>
                    <a:pt x="809243" y="309600"/>
                  </a:lnTo>
                  <a:lnTo>
                    <a:pt x="806576" y="309918"/>
                  </a:lnTo>
                  <a:lnTo>
                    <a:pt x="836455" y="309918"/>
                  </a:lnTo>
                  <a:lnTo>
                    <a:pt x="837408" y="308248"/>
                  </a:lnTo>
                  <a:lnTo>
                    <a:pt x="843279" y="294779"/>
                  </a:lnTo>
                  <a:lnTo>
                    <a:pt x="136703" y="28194"/>
                  </a:lnTo>
                  <a:close/>
                </a:path>
                <a:path w="843279" h="337820">
                  <a:moveTo>
                    <a:pt x="61975" y="0"/>
                  </a:moveTo>
                  <a:lnTo>
                    <a:pt x="44291" y="5401"/>
                  </a:lnTo>
                  <a:lnTo>
                    <a:pt x="28035" y="15684"/>
                  </a:lnTo>
                  <a:lnTo>
                    <a:pt x="13255" y="30825"/>
                  </a:lnTo>
                  <a:lnTo>
                    <a:pt x="0" y="50800"/>
                  </a:lnTo>
                  <a:lnTo>
                    <a:pt x="44703" y="67564"/>
                  </a:lnTo>
                  <a:lnTo>
                    <a:pt x="49127" y="57481"/>
                  </a:lnTo>
                  <a:lnTo>
                    <a:pt x="55324" y="50053"/>
                  </a:lnTo>
                  <a:lnTo>
                    <a:pt x="63259" y="45221"/>
                  </a:lnTo>
                  <a:lnTo>
                    <a:pt x="72897" y="42926"/>
                  </a:lnTo>
                  <a:lnTo>
                    <a:pt x="106889" y="42926"/>
                  </a:lnTo>
                  <a:lnTo>
                    <a:pt x="105219" y="42222"/>
                  </a:lnTo>
                  <a:lnTo>
                    <a:pt x="87314" y="34290"/>
                  </a:lnTo>
                  <a:lnTo>
                    <a:pt x="86232" y="34290"/>
                  </a:lnTo>
                  <a:lnTo>
                    <a:pt x="85851" y="34163"/>
                  </a:lnTo>
                  <a:lnTo>
                    <a:pt x="86105" y="33274"/>
                  </a:lnTo>
                  <a:lnTo>
                    <a:pt x="87065" y="30607"/>
                  </a:lnTo>
                  <a:lnTo>
                    <a:pt x="87756" y="28829"/>
                  </a:lnTo>
                  <a:lnTo>
                    <a:pt x="88645" y="28194"/>
                  </a:lnTo>
                  <a:lnTo>
                    <a:pt x="136703" y="28194"/>
                  </a:lnTo>
                  <a:lnTo>
                    <a:pt x="61975" y="0"/>
                  </a:lnTo>
                  <a:close/>
                </a:path>
                <a:path w="843279" h="337820">
                  <a:moveTo>
                    <a:pt x="86740" y="34036"/>
                  </a:moveTo>
                  <a:lnTo>
                    <a:pt x="86486" y="34163"/>
                  </a:lnTo>
                  <a:lnTo>
                    <a:pt x="87314" y="34290"/>
                  </a:lnTo>
                  <a:lnTo>
                    <a:pt x="86740" y="34036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24146" y="3829684"/>
              <a:ext cx="726440" cy="281940"/>
            </a:xfrm>
            <a:custGeom>
              <a:avLst/>
              <a:gdLst/>
              <a:ahLst/>
              <a:cxnLst/>
              <a:rect l="l" t="t" r="r" b="b"/>
              <a:pathLst>
                <a:path w="726439" h="281939">
                  <a:moveTo>
                    <a:pt x="2793" y="0"/>
                  </a:moveTo>
                  <a:lnTo>
                    <a:pt x="1904" y="634"/>
                  </a:lnTo>
                  <a:lnTo>
                    <a:pt x="0" y="5968"/>
                  </a:lnTo>
                  <a:lnTo>
                    <a:pt x="888" y="5841"/>
                  </a:lnTo>
                  <a:lnTo>
                    <a:pt x="19367" y="14028"/>
                  </a:lnTo>
                  <a:lnTo>
                    <a:pt x="82041" y="39998"/>
                  </a:lnTo>
                  <a:lnTo>
                    <a:pt x="126237" y="57721"/>
                  </a:lnTo>
                  <a:lnTo>
                    <a:pt x="701327" y="276090"/>
                  </a:lnTo>
                  <a:lnTo>
                    <a:pt x="720725" y="281724"/>
                  </a:lnTo>
                  <a:lnTo>
                    <a:pt x="723391" y="281406"/>
                  </a:lnTo>
                  <a:lnTo>
                    <a:pt x="725296" y="280123"/>
                  </a:lnTo>
                  <a:lnTo>
                    <a:pt x="726313" y="276974"/>
                  </a:lnTo>
                  <a:lnTo>
                    <a:pt x="721613" y="269011"/>
                  </a:lnTo>
                  <a:lnTo>
                    <a:pt x="131190" y="45440"/>
                  </a:lnTo>
                  <a:lnTo>
                    <a:pt x="6857" y="2412"/>
                  </a:lnTo>
                  <a:lnTo>
                    <a:pt x="5587" y="1015"/>
                  </a:lnTo>
                  <a:lnTo>
                    <a:pt x="4063" y="253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56049" y="3971543"/>
              <a:ext cx="3147060" cy="1173480"/>
            </a:xfrm>
            <a:custGeom>
              <a:avLst/>
              <a:gdLst/>
              <a:ahLst/>
              <a:cxnLst/>
              <a:rect l="l" t="t" r="r" b="b"/>
              <a:pathLst>
                <a:path w="3147059" h="1173479">
                  <a:moveTo>
                    <a:pt x="1452811" y="532625"/>
                  </a:moveTo>
                  <a:lnTo>
                    <a:pt x="1136141" y="532625"/>
                  </a:lnTo>
                  <a:lnTo>
                    <a:pt x="2830753" y="1173479"/>
                  </a:lnTo>
                  <a:lnTo>
                    <a:pt x="3146815" y="1173479"/>
                  </a:lnTo>
                  <a:lnTo>
                    <a:pt x="1452811" y="532625"/>
                  </a:lnTo>
                  <a:close/>
                </a:path>
                <a:path w="3147059" h="1173479">
                  <a:moveTo>
                    <a:pt x="45212" y="0"/>
                  </a:moveTo>
                  <a:lnTo>
                    <a:pt x="0" y="118808"/>
                  </a:lnTo>
                  <a:lnTo>
                    <a:pt x="1130935" y="546493"/>
                  </a:lnTo>
                  <a:lnTo>
                    <a:pt x="1136141" y="532625"/>
                  </a:lnTo>
                  <a:lnTo>
                    <a:pt x="1452811" y="532625"/>
                  </a:lnTo>
                  <a:lnTo>
                    <a:pt x="1319233" y="482091"/>
                  </a:lnTo>
                  <a:lnTo>
                    <a:pt x="1116964" y="482091"/>
                  </a:lnTo>
                  <a:lnTo>
                    <a:pt x="1115822" y="481850"/>
                  </a:lnTo>
                  <a:lnTo>
                    <a:pt x="1115440" y="481736"/>
                  </a:lnTo>
                  <a:lnTo>
                    <a:pt x="1115187" y="481545"/>
                  </a:lnTo>
                  <a:lnTo>
                    <a:pt x="1113916" y="481304"/>
                  </a:lnTo>
                  <a:lnTo>
                    <a:pt x="1112901" y="480275"/>
                  </a:lnTo>
                  <a:lnTo>
                    <a:pt x="1112392" y="478916"/>
                  </a:lnTo>
                  <a:lnTo>
                    <a:pt x="1111325" y="472102"/>
                  </a:lnTo>
                  <a:lnTo>
                    <a:pt x="1112805" y="460025"/>
                  </a:lnTo>
                  <a:lnTo>
                    <a:pt x="1118143" y="441090"/>
                  </a:lnTo>
                  <a:lnTo>
                    <a:pt x="1128649" y="413702"/>
                  </a:lnTo>
                  <a:lnTo>
                    <a:pt x="1130046" y="410667"/>
                  </a:lnTo>
                  <a:lnTo>
                    <a:pt x="45212" y="0"/>
                  </a:lnTo>
                  <a:close/>
                </a:path>
                <a:path w="3147059" h="1173479">
                  <a:moveTo>
                    <a:pt x="1150874" y="418541"/>
                  </a:moveTo>
                  <a:lnTo>
                    <a:pt x="1131315" y="467193"/>
                  </a:lnTo>
                  <a:lnTo>
                    <a:pt x="1116964" y="482091"/>
                  </a:lnTo>
                  <a:lnTo>
                    <a:pt x="1319233" y="482091"/>
                  </a:lnTo>
                  <a:lnTo>
                    <a:pt x="1246251" y="454482"/>
                  </a:lnTo>
                  <a:lnTo>
                    <a:pt x="1257281" y="425462"/>
                  </a:lnTo>
                  <a:lnTo>
                    <a:pt x="1169035" y="425462"/>
                  </a:lnTo>
                  <a:lnTo>
                    <a:pt x="1150874" y="418541"/>
                  </a:lnTo>
                  <a:close/>
                </a:path>
                <a:path w="3147059" h="1173479">
                  <a:moveTo>
                    <a:pt x="1211706" y="313181"/>
                  </a:moveTo>
                  <a:lnTo>
                    <a:pt x="1169035" y="425462"/>
                  </a:lnTo>
                  <a:lnTo>
                    <a:pt x="1257281" y="425462"/>
                  </a:lnTo>
                  <a:lnTo>
                    <a:pt x="1288923" y="342214"/>
                  </a:lnTo>
                  <a:lnTo>
                    <a:pt x="1211706" y="313181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77944" y="3798823"/>
              <a:ext cx="3343910" cy="1346200"/>
            </a:xfrm>
            <a:custGeom>
              <a:avLst/>
              <a:gdLst/>
              <a:ahLst/>
              <a:cxnLst/>
              <a:rect l="l" t="t" r="r" b="b"/>
              <a:pathLst>
                <a:path w="3343909" h="1346200">
                  <a:moveTo>
                    <a:pt x="1040511" y="342900"/>
                  </a:moveTo>
                  <a:lnTo>
                    <a:pt x="1036574" y="330200"/>
                  </a:lnTo>
                  <a:lnTo>
                    <a:pt x="1022731" y="330200"/>
                  </a:lnTo>
                  <a:lnTo>
                    <a:pt x="1016749" y="317500"/>
                  </a:lnTo>
                  <a:lnTo>
                    <a:pt x="1011415" y="317500"/>
                  </a:lnTo>
                  <a:lnTo>
                    <a:pt x="1006754" y="304800"/>
                  </a:lnTo>
                  <a:lnTo>
                    <a:pt x="1002792" y="292100"/>
                  </a:lnTo>
                  <a:lnTo>
                    <a:pt x="998474" y="292100"/>
                  </a:lnTo>
                  <a:lnTo>
                    <a:pt x="873493" y="254000"/>
                  </a:lnTo>
                  <a:lnTo>
                    <a:pt x="831977" y="228600"/>
                  </a:lnTo>
                  <a:lnTo>
                    <a:pt x="666115" y="177800"/>
                  </a:lnTo>
                  <a:lnTo>
                    <a:pt x="624662" y="152400"/>
                  </a:lnTo>
                  <a:lnTo>
                    <a:pt x="500507" y="114300"/>
                  </a:lnTo>
                  <a:lnTo>
                    <a:pt x="459257" y="88900"/>
                  </a:lnTo>
                  <a:lnTo>
                    <a:pt x="377291" y="63500"/>
                  </a:lnTo>
                  <a:lnTo>
                    <a:pt x="336550" y="38100"/>
                  </a:lnTo>
                  <a:lnTo>
                    <a:pt x="324485" y="38100"/>
                  </a:lnTo>
                  <a:lnTo>
                    <a:pt x="315595" y="50800"/>
                  </a:lnTo>
                  <a:lnTo>
                    <a:pt x="309372" y="50800"/>
                  </a:lnTo>
                  <a:lnTo>
                    <a:pt x="302768" y="63500"/>
                  </a:lnTo>
                  <a:lnTo>
                    <a:pt x="299212" y="63500"/>
                  </a:lnTo>
                  <a:lnTo>
                    <a:pt x="296926" y="76200"/>
                  </a:lnTo>
                  <a:lnTo>
                    <a:pt x="295529" y="76200"/>
                  </a:lnTo>
                  <a:lnTo>
                    <a:pt x="297815" y="88900"/>
                  </a:lnTo>
                  <a:lnTo>
                    <a:pt x="336550" y="88900"/>
                  </a:lnTo>
                  <a:lnTo>
                    <a:pt x="330454" y="76200"/>
                  </a:lnTo>
                  <a:lnTo>
                    <a:pt x="317373" y="76200"/>
                  </a:lnTo>
                  <a:lnTo>
                    <a:pt x="319151" y="63500"/>
                  </a:lnTo>
                  <a:lnTo>
                    <a:pt x="332486" y="63500"/>
                  </a:lnTo>
                  <a:lnTo>
                    <a:pt x="497713" y="114300"/>
                  </a:lnTo>
                  <a:lnTo>
                    <a:pt x="539064" y="139700"/>
                  </a:lnTo>
                  <a:lnTo>
                    <a:pt x="704202" y="190500"/>
                  </a:lnTo>
                  <a:lnTo>
                    <a:pt x="745528" y="215900"/>
                  </a:lnTo>
                  <a:lnTo>
                    <a:pt x="828167" y="241300"/>
                  </a:lnTo>
                  <a:lnTo>
                    <a:pt x="868870" y="266700"/>
                  </a:lnTo>
                  <a:lnTo>
                    <a:pt x="991108" y="304800"/>
                  </a:lnTo>
                  <a:lnTo>
                    <a:pt x="997089" y="317500"/>
                  </a:lnTo>
                  <a:lnTo>
                    <a:pt x="1003147" y="317500"/>
                  </a:lnTo>
                  <a:lnTo>
                    <a:pt x="1009484" y="330200"/>
                  </a:lnTo>
                  <a:lnTo>
                    <a:pt x="1016254" y="330200"/>
                  </a:lnTo>
                  <a:lnTo>
                    <a:pt x="1021334" y="342900"/>
                  </a:lnTo>
                  <a:lnTo>
                    <a:pt x="1040511" y="342900"/>
                  </a:lnTo>
                  <a:close/>
                </a:path>
                <a:path w="3343909" h="1346200">
                  <a:moveTo>
                    <a:pt x="1075055" y="342900"/>
                  </a:moveTo>
                  <a:lnTo>
                    <a:pt x="1044956" y="342900"/>
                  </a:lnTo>
                  <a:lnTo>
                    <a:pt x="1057783" y="355600"/>
                  </a:lnTo>
                  <a:lnTo>
                    <a:pt x="1071626" y="355600"/>
                  </a:lnTo>
                  <a:lnTo>
                    <a:pt x="1075055" y="342900"/>
                  </a:lnTo>
                  <a:close/>
                </a:path>
                <a:path w="3343909" h="1346200">
                  <a:moveTo>
                    <a:pt x="1113536" y="304800"/>
                  </a:moveTo>
                  <a:lnTo>
                    <a:pt x="1111504" y="292100"/>
                  </a:lnTo>
                  <a:lnTo>
                    <a:pt x="1106424" y="292100"/>
                  </a:lnTo>
                  <a:lnTo>
                    <a:pt x="910844" y="228600"/>
                  </a:lnTo>
                  <a:lnTo>
                    <a:pt x="519430" y="76200"/>
                  </a:lnTo>
                  <a:lnTo>
                    <a:pt x="470776" y="63500"/>
                  </a:lnTo>
                  <a:lnTo>
                    <a:pt x="422122" y="38100"/>
                  </a:lnTo>
                  <a:lnTo>
                    <a:pt x="373634" y="25400"/>
                  </a:lnTo>
                  <a:lnTo>
                    <a:pt x="325501" y="0"/>
                  </a:lnTo>
                  <a:lnTo>
                    <a:pt x="313690" y="0"/>
                  </a:lnTo>
                  <a:lnTo>
                    <a:pt x="306832" y="12700"/>
                  </a:lnTo>
                  <a:lnTo>
                    <a:pt x="294132" y="12700"/>
                  </a:lnTo>
                  <a:lnTo>
                    <a:pt x="288290" y="25400"/>
                  </a:lnTo>
                  <a:lnTo>
                    <a:pt x="277368" y="25400"/>
                  </a:lnTo>
                  <a:lnTo>
                    <a:pt x="266954" y="38100"/>
                  </a:lnTo>
                  <a:lnTo>
                    <a:pt x="263271" y="38100"/>
                  </a:lnTo>
                  <a:lnTo>
                    <a:pt x="259842" y="50800"/>
                  </a:lnTo>
                  <a:lnTo>
                    <a:pt x="239649" y="50800"/>
                  </a:lnTo>
                  <a:lnTo>
                    <a:pt x="243586" y="63500"/>
                  </a:lnTo>
                  <a:lnTo>
                    <a:pt x="260477" y="63500"/>
                  </a:lnTo>
                  <a:lnTo>
                    <a:pt x="263652" y="76200"/>
                  </a:lnTo>
                  <a:lnTo>
                    <a:pt x="266573" y="63500"/>
                  </a:lnTo>
                  <a:lnTo>
                    <a:pt x="269494" y="63500"/>
                  </a:lnTo>
                  <a:lnTo>
                    <a:pt x="272288" y="50800"/>
                  </a:lnTo>
                  <a:lnTo>
                    <a:pt x="275971" y="50800"/>
                  </a:lnTo>
                  <a:lnTo>
                    <a:pt x="279527" y="38100"/>
                  </a:lnTo>
                  <a:lnTo>
                    <a:pt x="283464" y="38100"/>
                  </a:lnTo>
                  <a:lnTo>
                    <a:pt x="288544" y="25400"/>
                  </a:lnTo>
                  <a:lnTo>
                    <a:pt x="304800" y="25400"/>
                  </a:lnTo>
                  <a:lnTo>
                    <a:pt x="311023" y="12700"/>
                  </a:lnTo>
                  <a:lnTo>
                    <a:pt x="319405" y="12700"/>
                  </a:lnTo>
                  <a:lnTo>
                    <a:pt x="368808" y="38100"/>
                  </a:lnTo>
                  <a:lnTo>
                    <a:pt x="466826" y="63500"/>
                  </a:lnTo>
                  <a:lnTo>
                    <a:pt x="515747" y="88900"/>
                  </a:lnTo>
                  <a:lnTo>
                    <a:pt x="905764" y="241300"/>
                  </a:lnTo>
                  <a:lnTo>
                    <a:pt x="1093216" y="304800"/>
                  </a:lnTo>
                  <a:lnTo>
                    <a:pt x="1091107" y="317500"/>
                  </a:lnTo>
                  <a:lnTo>
                    <a:pt x="1088542" y="317500"/>
                  </a:lnTo>
                  <a:lnTo>
                    <a:pt x="1085456" y="330200"/>
                  </a:lnTo>
                  <a:lnTo>
                    <a:pt x="1080135" y="330200"/>
                  </a:lnTo>
                  <a:lnTo>
                    <a:pt x="1076071" y="342900"/>
                  </a:lnTo>
                  <a:lnTo>
                    <a:pt x="1089533" y="342900"/>
                  </a:lnTo>
                  <a:lnTo>
                    <a:pt x="1096213" y="330200"/>
                  </a:lnTo>
                  <a:lnTo>
                    <a:pt x="1101877" y="317500"/>
                  </a:lnTo>
                  <a:lnTo>
                    <a:pt x="1106919" y="317500"/>
                  </a:lnTo>
                  <a:lnTo>
                    <a:pt x="1111758" y="304800"/>
                  </a:lnTo>
                  <a:lnTo>
                    <a:pt x="1113536" y="304800"/>
                  </a:lnTo>
                  <a:close/>
                </a:path>
                <a:path w="3343909" h="1346200">
                  <a:moveTo>
                    <a:pt x="3343783" y="1270000"/>
                  </a:moveTo>
                  <a:lnTo>
                    <a:pt x="3341370" y="1257300"/>
                  </a:lnTo>
                  <a:lnTo>
                    <a:pt x="3336798" y="1257300"/>
                  </a:lnTo>
                  <a:lnTo>
                    <a:pt x="1804543" y="685800"/>
                  </a:lnTo>
                  <a:lnTo>
                    <a:pt x="1421511" y="533400"/>
                  </a:lnTo>
                  <a:lnTo>
                    <a:pt x="1344104" y="508000"/>
                  </a:lnTo>
                  <a:lnTo>
                    <a:pt x="1330413" y="508000"/>
                  </a:lnTo>
                  <a:lnTo>
                    <a:pt x="1316875" y="495300"/>
                  </a:lnTo>
                  <a:lnTo>
                    <a:pt x="1303528" y="495300"/>
                  </a:lnTo>
                  <a:lnTo>
                    <a:pt x="1305814" y="482600"/>
                  </a:lnTo>
                  <a:lnTo>
                    <a:pt x="1307211" y="482600"/>
                  </a:lnTo>
                  <a:lnTo>
                    <a:pt x="1304798" y="469900"/>
                  </a:lnTo>
                  <a:lnTo>
                    <a:pt x="1300480" y="469900"/>
                  </a:lnTo>
                  <a:lnTo>
                    <a:pt x="1207198" y="444500"/>
                  </a:lnTo>
                  <a:lnTo>
                    <a:pt x="1160564" y="419100"/>
                  </a:lnTo>
                  <a:lnTo>
                    <a:pt x="1067308" y="393700"/>
                  </a:lnTo>
                  <a:lnTo>
                    <a:pt x="951357" y="342900"/>
                  </a:lnTo>
                  <a:lnTo>
                    <a:pt x="835025" y="304800"/>
                  </a:lnTo>
                  <a:lnTo>
                    <a:pt x="788555" y="279400"/>
                  </a:lnTo>
                  <a:lnTo>
                    <a:pt x="695655" y="254000"/>
                  </a:lnTo>
                  <a:lnTo>
                    <a:pt x="649198" y="228600"/>
                  </a:lnTo>
                  <a:lnTo>
                    <a:pt x="602742" y="215900"/>
                  </a:lnTo>
                  <a:lnTo>
                    <a:pt x="487172" y="165100"/>
                  </a:lnTo>
                  <a:lnTo>
                    <a:pt x="459384" y="152400"/>
                  </a:lnTo>
                  <a:lnTo>
                    <a:pt x="431647" y="152400"/>
                  </a:lnTo>
                  <a:lnTo>
                    <a:pt x="376428" y="127000"/>
                  </a:lnTo>
                  <a:lnTo>
                    <a:pt x="375412" y="127000"/>
                  </a:lnTo>
                  <a:lnTo>
                    <a:pt x="374015" y="114300"/>
                  </a:lnTo>
                  <a:lnTo>
                    <a:pt x="369443" y="114300"/>
                  </a:lnTo>
                  <a:lnTo>
                    <a:pt x="365252" y="101600"/>
                  </a:lnTo>
                  <a:lnTo>
                    <a:pt x="360045" y="101600"/>
                  </a:lnTo>
                  <a:lnTo>
                    <a:pt x="354330" y="88900"/>
                  </a:lnTo>
                  <a:lnTo>
                    <a:pt x="338455" y="88900"/>
                  </a:lnTo>
                  <a:lnTo>
                    <a:pt x="343789" y="101600"/>
                  </a:lnTo>
                  <a:lnTo>
                    <a:pt x="352679" y="101600"/>
                  </a:lnTo>
                  <a:lnTo>
                    <a:pt x="356489" y="114300"/>
                  </a:lnTo>
                  <a:lnTo>
                    <a:pt x="360172" y="114300"/>
                  </a:lnTo>
                  <a:lnTo>
                    <a:pt x="361061" y="127000"/>
                  </a:lnTo>
                  <a:lnTo>
                    <a:pt x="360299" y="127000"/>
                  </a:lnTo>
                  <a:lnTo>
                    <a:pt x="359664" y="139700"/>
                  </a:lnTo>
                  <a:lnTo>
                    <a:pt x="366141" y="139700"/>
                  </a:lnTo>
                  <a:lnTo>
                    <a:pt x="424586" y="165100"/>
                  </a:lnTo>
                  <a:lnTo>
                    <a:pt x="453783" y="165100"/>
                  </a:lnTo>
                  <a:lnTo>
                    <a:pt x="599186" y="228600"/>
                  </a:lnTo>
                  <a:lnTo>
                    <a:pt x="692213" y="254000"/>
                  </a:lnTo>
                  <a:lnTo>
                    <a:pt x="738644" y="279400"/>
                  </a:lnTo>
                  <a:lnTo>
                    <a:pt x="785088" y="292100"/>
                  </a:lnTo>
                  <a:lnTo>
                    <a:pt x="1107795" y="419100"/>
                  </a:lnTo>
                  <a:lnTo>
                    <a:pt x="1152245" y="431800"/>
                  </a:lnTo>
                  <a:lnTo>
                    <a:pt x="1196695" y="457200"/>
                  </a:lnTo>
                  <a:lnTo>
                    <a:pt x="1285494" y="482600"/>
                  </a:lnTo>
                  <a:lnTo>
                    <a:pt x="1274025" y="508000"/>
                  </a:lnTo>
                  <a:lnTo>
                    <a:pt x="1263167" y="533400"/>
                  </a:lnTo>
                  <a:lnTo>
                    <a:pt x="1252728" y="558800"/>
                  </a:lnTo>
                  <a:lnTo>
                    <a:pt x="1242568" y="584200"/>
                  </a:lnTo>
                  <a:lnTo>
                    <a:pt x="1237259" y="609600"/>
                  </a:lnTo>
                  <a:lnTo>
                    <a:pt x="1232065" y="622300"/>
                  </a:lnTo>
                  <a:lnTo>
                    <a:pt x="1227035" y="635000"/>
                  </a:lnTo>
                  <a:lnTo>
                    <a:pt x="1222248" y="647700"/>
                  </a:lnTo>
                  <a:lnTo>
                    <a:pt x="1217371" y="660400"/>
                  </a:lnTo>
                  <a:lnTo>
                    <a:pt x="1212697" y="673100"/>
                  </a:lnTo>
                  <a:lnTo>
                    <a:pt x="1208290" y="685800"/>
                  </a:lnTo>
                  <a:lnTo>
                    <a:pt x="1204214" y="698500"/>
                  </a:lnTo>
                  <a:lnTo>
                    <a:pt x="1204087" y="698500"/>
                  </a:lnTo>
                  <a:lnTo>
                    <a:pt x="1201928" y="711200"/>
                  </a:lnTo>
                  <a:lnTo>
                    <a:pt x="1153007" y="698500"/>
                  </a:lnTo>
                  <a:lnTo>
                    <a:pt x="1104163" y="673100"/>
                  </a:lnTo>
                  <a:lnTo>
                    <a:pt x="1055382" y="660400"/>
                  </a:lnTo>
                  <a:lnTo>
                    <a:pt x="1006652" y="635000"/>
                  </a:lnTo>
                  <a:lnTo>
                    <a:pt x="957961" y="622300"/>
                  </a:lnTo>
                  <a:lnTo>
                    <a:pt x="909320" y="596900"/>
                  </a:lnTo>
                  <a:lnTo>
                    <a:pt x="609600" y="495300"/>
                  </a:lnTo>
                  <a:lnTo>
                    <a:pt x="559562" y="469900"/>
                  </a:lnTo>
                  <a:lnTo>
                    <a:pt x="509574" y="457200"/>
                  </a:lnTo>
                  <a:lnTo>
                    <a:pt x="459625" y="431800"/>
                  </a:lnTo>
                  <a:lnTo>
                    <a:pt x="409727" y="419100"/>
                  </a:lnTo>
                  <a:lnTo>
                    <a:pt x="359892" y="393700"/>
                  </a:lnTo>
                  <a:lnTo>
                    <a:pt x="310134" y="381000"/>
                  </a:lnTo>
                  <a:lnTo>
                    <a:pt x="212344" y="342900"/>
                  </a:lnTo>
                  <a:lnTo>
                    <a:pt x="163550" y="317500"/>
                  </a:lnTo>
                  <a:lnTo>
                    <a:pt x="114922" y="304800"/>
                  </a:lnTo>
                  <a:lnTo>
                    <a:pt x="90982" y="292252"/>
                  </a:lnTo>
                  <a:lnTo>
                    <a:pt x="100012" y="262051"/>
                  </a:lnTo>
                  <a:lnTo>
                    <a:pt x="109880" y="231533"/>
                  </a:lnTo>
                  <a:lnTo>
                    <a:pt x="136525" y="156108"/>
                  </a:lnTo>
                  <a:lnTo>
                    <a:pt x="160401" y="96774"/>
                  </a:lnTo>
                  <a:lnTo>
                    <a:pt x="176237" y="63500"/>
                  </a:lnTo>
                  <a:lnTo>
                    <a:pt x="185686" y="63500"/>
                  </a:lnTo>
                  <a:lnTo>
                    <a:pt x="197866" y="76200"/>
                  </a:lnTo>
                  <a:lnTo>
                    <a:pt x="207899" y="76200"/>
                  </a:lnTo>
                  <a:lnTo>
                    <a:pt x="208280" y="63500"/>
                  </a:lnTo>
                  <a:lnTo>
                    <a:pt x="215011" y="63500"/>
                  </a:lnTo>
                  <a:lnTo>
                    <a:pt x="220599" y="50800"/>
                  </a:lnTo>
                  <a:lnTo>
                    <a:pt x="204724" y="50800"/>
                  </a:lnTo>
                  <a:lnTo>
                    <a:pt x="201422" y="63500"/>
                  </a:lnTo>
                  <a:lnTo>
                    <a:pt x="189128" y="50800"/>
                  </a:lnTo>
                  <a:lnTo>
                    <a:pt x="182397" y="50800"/>
                  </a:lnTo>
                  <a:lnTo>
                    <a:pt x="183261" y="46482"/>
                  </a:lnTo>
                  <a:lnTo>
                    <a:pt x="180467" y="41783"/>
                  </a:lnTo>
                  <a:lnTo>
                    <a:pt x="175768" y="40386"/>
                  </a:lnTo>
                  <a:lnTo>
                    <a:pt x="170942" y="39497"/>
                  </a:lnTo>
                  <a:lnTo>
                    <a:pt x="166243" y="42672"/>
                  </a:lnTo>
                  <a:lnTo>
                    <a:pt x="164846" y="47371"/>
                  </a:lnTo>
                  <a:lnTo>
                    <a:pt x="164096" y="50520"/>
                  </a:lnTo>
                  <a:lnTo>
                    <a:pt x="161010" y="48958"/>
                  </a:lnTo>
                  <a:lnTo>
                    <a:pt x="161010" y="63500"/>
                  </a:lnTo>
                  <a:lnTo>
                    <a:pt x="156921" y="78524"/>
                  </a:lnTo>
                  <a:lnTo>
                    <a:pt x="141998" y="124104"/>
                  </a:lnTo>
                  <a:lnTo>
                    <a:pt x="124841" y="168884"/>
                  </a:lnTo>
                  <a:lnTo>
                    <a:pt x="100876" y="228168"/>
                  </a:lnTo>
                  <a:lnTo>
                    <a:pt x="75717" y="284238"/>
                  </a:lnTo>
                  <a:lnTo>
                    <a:pt x="66522" y="279400"/>
                  </a:lnTo>
                  <a:lnTo>
                    <a:pt x="18415" y="266700"/>
                  </a:lnTo>
                  <a:lnTo>
                    <a:pt x="20116" y="254000"/>
                  </a:lnTo>
                  <a:lnTo>
                    <a:pt x="22339" y="228600"/>
                  </a:lnTo>
                  <a:lnTo>
                    <a:pt x="25057" y="215900"/>
                  </a:lnTo>
                  <a:lnTo>
                    <a:pt x="28194" y="203200"/>
                  </a:lnTo>
                  <a:lnTo>
                    <a:pt x="32118" y="190500"/>
                  </a:lnTo>
                  <a:lnTo>
                    <a:pt x="36487" y="177800"/>
                  </a:lnTo>
                  <a:lnTo>
                    <a:pt x="41313" y="165100"/>
                  </a:lnTo>
                  <a:lnTo>
                    <a:pt x="46609" y="139700"/>
                  </a:lnTo>
                  <a:lnTo>
                    <a:pt x="58115" y="114300"/>
                  </a:lnTo>
                  <a:lnTo>
                    <a:pt x="71348" y="88900"/>
                  </a:lnTo>
                  <a:lnTo>
                    <a:pt x="86372" y="63500"/>
                  </a:lnTo>
                  <a:lnTo>
                    <a:pt x="103251" y="38100"/>
                  </a:lnTo>
                  <a:lnTo>
                    <a:pt x="114757" y="38100"/>
                  </a:lnTo>
                  <a:lnTo>
                    <a:pt x="126072" y="50800"/>
                  </a:lnTo>
                  <a:lnTo>
                    <a:pt x="148336" y="50800"/>
                  </a:lnTo>
                  <a:lnTo>
                    <a:pt x="160921" y="63500"/>
                  </a:lnTo>
                  <a:lnTo>
                    <a:pt x="161010" y="48958"/>
                  </a:lnTo>
                  <a:lnTo>
                    <a:pt x="139725" y="38100"/>
                  </a:lnTo>
                  <a:lnTo>
                    <a:pt x="127076" y="38100"/>
                  </a:lnTo>
                  <a:lnTo>
                    <a:pt x="114642" y="25400"/>
                  </a:lnTo>
                  <a:lnTo>
                    <a:pt x="92202" y="25400"/>
                  </a:lnTo>
                  <a:lnTo>
                    <a:pt x="76885" y="50800"/>
                  </a:lnTo>
                  <a:lnTo>
                    <a:pt x="62318" y="76200"/>
                  </a:lnTo>
                  <a:lnTo>
                    <a:pt x="48653" y="114300"/>
                  </a:lnTo>
                  <a:lnTo>
                    <a:pt x="36068" y="139700"/>
                  </a:lnTo>
                  <a:lnTo>
                    <a:pt x="30530" y="152400"/>
                  </a:lnTo>
                  <a:lnTo>
                    <a:pt x="25311" y="177800"/>
                  </a:lnTo>
                  <a:lnTo>
                    <a:pt x="20358" y="190500"/>
                  </a:lnTo>
                  <a:lnTo>
                    <a:pt x="15621" y="203200"/>
                  </a:lnTo>
                  <a:lnTo>
                    <a:pt x="11379" y="215900"/>
                  </a:lnTo>
                  <a:lnTo>
                    <a:pt x="7442" y="228600"/>
                  </a:lnTo>
                  <a:lnTo>
                    <a:pt x="3810" y="254000"/>
                  </a:lnTo>
                  <a:lnTo>
                    <a:pt x="508" y="266700"/>
                  </a:lnTo>
                  <a:lnTo>
                    <a:pt x="0" y="266700"/>
                  </a:lnTo>
                  <a:lnTo>
                    <a:pt x="2159" y="279400"/>
                  </a:lnTo>
                  <a:lnTo>
                    <a:pt x="6096" y="279400"/>
                  </a:lnTo>
                  <a:lnTo>
                    <a:pt x="74688" y="296697"/>
                  </a:lnTo>
                  <a:lnTo>
                    <a:pt x="75184" y="297624"/>
                  </a:lnTo>
                  <a:lnTo>
                    <a:pt x="79883" y="298983"/>
                  </a:lnTo>
                  <a:lnTo>
                    <a:pt x="84709" y="299935"/>
                  </a:lnTo>
                  <a:lnTo>
                    <a:pt x="85661" y="299453"/>
                  </a:lnTo>
                  <a:lnTo>
                    <a:pt x="106895" y="304800"/>
                  </a:lnTo>
                  <a:lnTo>
                    <a:pt x="157035" y="330200"/>
                  </a:lnTo>
                  <a:lnTo>
                    <a:pt x="207035" y="342900"/>
                  </a:lnTo>
                  <a:lnTo>
                    <a:pt x="306832" y="381000"/>
                  </a:lnTo>
                  <a:lnTo>
                    <a:pt x="356806" y="406400"/>
                  </a:lnTo>
                  <a:lnTo>
                    <a:pt x="456742" y="444500"/>
                  </a:lnTo>
                  <a:lnTo>
                    <a:pt x="506666" y="457200"/>
                  </a:lnTo>
                  <a:lnTo>
                    <a:pt x="556526" y="482600"/>
                  </a:lnTo>
                  <a:lnTo>
                    <a:pt x="606298" y="495300"/>
                  </a:lnTo>
                  <a:lnTo>
                    <a:pt x="905637" y="609600"/>
                  </a:lnTo>
                  <a:lnTo>
                    <a:pt x="955344" y="635000"/>
                  </a:lnTo>
                  <a:lnTo>
                    <a:pt x="1005039" y="647700"/>
                  </a:lnTo>
                  <a:lnTo>
                    <a:pt x="1054709" y="673100"/>
                  </a:lnTo>
                  <a:lnTo>
                    <a:pt x="1104379" y="685800"/>
                  </a:lnTo>
                  <a:lnTo>
                    <a:pt x="1154036" y="711200"/>
                  </a:lnTo>
                  <a:lnTo>
                    <a:pt x="1203706" y="723900"/>
                  </a:lnTo>
                  <a:lnTo>
                    <a:pt x="1204595" y="723900"/>
                  </a:lnTo>
                  <a:lnTo>
                    <a:pt x="1209294" y="736600"/>
                  </a:lnTo>
                  <a:lnTo>
                    <a:pt x="1213485" y="723900"/>
                  </a:lnTo>
                  <a:lnTo>
                    <a:pt x="1217168" y="723900"/>
                  </a:lnTo>
                  <a:lnTo>
                    <a:pt x="1308938" y="749300"/>
                  </a:lnTo>
                  <a:lnTo>
                    <a:pt x="1354759" y="774700"/>
                  </a:lnTo>
                  <a:lnTo>
                    <a:pt x="1446326" y="800100"/>
                  </a:lnTo>
                  <a:lnTo>
                    <a:pt x="1492059" y="825500"/>
                  </a:lnTo>
                  <a:lnTo>
                    <a:pt x="1583461" y="850900"/>
                  </a:lnTo>
                  <a:lnTo>
                    <a:pt x="1629143" y="876300"/>
                  </a:lnTo>
                  <a:lnTo>
                    <a:pt x="1674812" y="889000"/>
                  </a:lnTo>
                  <a:lnTo>
                    <a:pt x="2231009" y="1104900"/>
                  </a:lnTo>
                  <a:lnTo>
                    <a:pt x="2741168" y="1295400"/>
                  </a:lnTo>
                  <a:lnTo>
                    <a:pt x="2896628" y="1346200"/>
                  </a:lnTo>
                  <a:lnTo>
                    <a:pt x="2940520" y="1346200"/>
                  </a:lnTo>
                  <a:lnTo>
                    <a:pt x="2746248" y="1282700"/>
                  </a:lnTo>
                  <a:lnTo>
                    <a:pt x="2235581" y="1092200"/>
                  </a:lnTo>
                  <a:lnTo>
                    <a:pt x="1724787" y="889000"/>
                  </a:lnTo>
                  <a:lnTo>
                    <a:pt x="1633550" y="863600"/>
                  </a:lnTo>
                  <a:lnTo>
                    <a:pt x="1587957" y="838200"/>
                  </a:lnTo>
                  <a:lnTo>
                    <a:pt x="1496809" y="812800"/>
                  </a:lnTo>
                  <a:lnTo>
                    <a:pt x="1451267" y="787400"/>
                  </a:lnTo>
                  <a:lnTo>
                    <a:pt x="1360297" y="762000"/>
                  </a:lnTo>
                  <a:lnTo>
                    <a:pt x="1314856" y="736600"/>
                  </a:lnTo>
                  <a:lnTo>
                    <a:pt x="1269479" y="723900"/>
                  </a:lnTo>
                  <a:lnTo>
                    <a:pt x="1246809" y="711200"/>
                  </a:lnTo>
                  <a:lnTo>
                    <a:pt x="1224153" y="698500"/>
                  </a:lnTo>
                  <a:lnTo>
                    <a:pt x="1229563" y="685800"/>
                  </a:lnTo>
                  <a:lnTo>
                    <a:pt x="1234795" y="673100"/>
                  </a:lnTo>
                  <a:lnTo>
                    <a:pt x="1239913" y="673100"/>
                  </a:lnTo>
                  <a:lnTo>
                    <a:pt x="1244981" y="660400"/>
                  </a:lnTo>
                  <a:lnTo>
                    <a:pt x="1250734" y="635000"/>
                  </a:lnTo>
                  <a:lnTo>
                    <a:pt x="1256372" y="622300"/>
                  </a:lnTo>
                  <a:lnTo>
                    <a:pt x="1261872" y="609600"/>
                  </a:lnTo>
                  <a:lnTo>
                    <a:pt x="1267206" y="596900"/>
                  </a:lnTo>
                  <a:lnTo>
                    <a:pt x="1275537" y="571500"/>
                  </a:lnTo>
                  <a:lnTo>
                    <a:pt x="1283716" y="558800"/>
                  </a:lnTo>
                  <a:lnTo>
                    <a:pt x="1291590" y="533400"/>
                  </a:lnTo>
                  <a:lnTo>
                    <a:pt x="1299083" y="508000"/>
                  </a:lnTo>
                  <a:lnTo>
                    <a:pt x="1312887" y="508000"/>
                  </a:lnTo>
                  <a:lnTo>
                    <a:pt x="1326553" y="520700"/>
                  </a:lnTo>
                  <a:lnTo>
                    <a:pt x="1353566" y="520700"/>
                  </a:lnTo>
                  <a:lnTo>
                    <a:pt x="1800098" y="698500"/>
                  </a:lnTo>
                  <a:lnTo>
                    <a:pt x="3321558" y="1270000"/>
                  </a:lnTo>
                  <a:lnTo>
                    <a:pt x="3316465" y="1282700"/>
                  </a:lnTo>
                  <a:lnTo>
                    <a:pt x="3311487" y="1295400"/>
                  </a:lnTo>
                  <a:lnTo>
                    <a:pt x="3306661" y="1308100"/>
                  </a:lnTo>
                  <a:lnTo>
                    <a:pt x="3296412" y="1333500"/>
                  </a:lnTo>
                  <a:lnTo>
                    <a:pt x="3291052" y="1346200"/>
                  </a:lnTo>
                  <a:lnTo>
                    <a:pt x="3316681" y="1346200"/>
                  </a:lnTo>
                  <a:lnTo>
                    <a:pt x="3330232" y="1308100"/>
                  </a:lnTo>
                  <a:lnTo>
                    <a:pt x="3342132" y="1270000"/>
                  </a:lnTo>
                  <a:lnTo>
                    <a:pt x="3343783" y="1270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9112" y="3852290"/>
              <a:ext cx="168275" cy="71120"/>
            </a:xfrm>
            <a:custGeom>
              <a:avLst/>
              <a:gdLst/>
              <a:ahLst/>
              <a:cxnLst/>
              <a:rect l="l" t="t" r="r" b="b"/>
              <a:pathLst>
                <a:path w="168275" h="71120">
                  <a:moveTo>
                    <a:pt x="59182" y="0"/>
                  </a:moveTo>
                  <a:lnTo>
                    <a:pt x="103886" y="16764"/>
                  </a:lnTo>
                </a:path>
                <a:path w="168275" h="71120">
                  <a:moveTo>
                    <a:pt x="0" y="7366"/>
                  </a:moveTo>
                  <a:lnTo>
                    <a:pt x="167893" y="70993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45620" y="709231"/>
              <a:ext cx="260350" cy="368300"/>
            </a:xfrm>
            <a:custGeom>
              <a:avLst/>
              <a:gdLst/>
              <a:ahLst/>
              <a:cxnLst/>
              <a:rect l="l" t="t" r="r" b="b"/>
              <a:pathLst>
                <a:path w="260350" h="368300">
                  <a:moveTo>
                    <a:pt x="171504" y="25953"/>
                  </a:moveTo>
                  <a:lnTo>
                    <a:pt x="121495" y="25953"/>
                  </a:lnTo>
                  <a:lnTo>
                    <a:pt x="137231" y="28305"/>
                  </a:lnTo>
                  <a:lnTo>
                    <a:pt x="152634" y="32918"/>
                  </a:lnTo>
                  <a:lnTo>
                    <a:pt x="185078" y="47180"/>
                  </a:lnTo>
                  <a:lnTo>
                    <a:pt x="181713" y="38070"/>
                  </a:lnTo>
                  <a:lnTo>
                    <a:pt x="175013" y="29352"/>
                  </a:lnTo>
                  <a:lnTo>
                    <a:pt x="171504" y="25953"/>
                  </a:lnTo>
                  <a:close/>
                </a:path>
                <a:path w="260350" h="368300">
                  <a:moveTo>
                    <a:pt x="124452" y="0"/>
                  </a:moveTo>
                  <a:lnTo>
                    <a:pt x="116830" y="1162"/>
                  </a:lnTo>
                  <a:lnTo>
                    <a:pt x="110529" y="5397"/>
                  </a:lnTo>
                  <a:lnTo>
                    <a:pt x="109513" y="6667"/>
                  </a:lnTo>
                  <a:lnTo>
                    <a:pt x="108370" y="7810"/>
                  </a:lnTo>
                  <a:lnTo>
                    <a:pt x="107354" y="9080"/>
                  </a:lnTo>
                  <a:lnTo>
                    <a:pt x="102909" y="14033"/>
                  </a:lnTo>
                  <a:lnTo>
                    <a:pt x="106465" y="23431"/>
                  </a:lnTo>
                  <a:lnTo>
                    <a:pt x="108878" y="28130"/>
                  </a:lnTo>
                  <a:lnTo>
                    <a:pt x="121495" y="25953"/>
                  </a:lnTo>
                  <a:lnTo>
                    <a:pt x="171504" y="25953"/>
                  </a:lnTo>
                  <a:lnTo>
                    <a:pt x="167219" y="21802"/>
                  </a:lnTo>
                  <a:lnTo>
                    <a:pt x="160567" y="16192"/>
                  </a:lnTo>
                  <a:lnTo>
                    <a:pt x="159297" y="15303"/>
                  </a:lnTo>
                  <a:lnTo>
                    <a:pt x="158027" y="14287"/>
                  </a:lnTo>
                  <a:lnTo>
                    <a:pt x="132764" y="1218"/>
                  </a:lnTo>
                  <a:lnTo>
                    <a:pt x="124452" y="0"/>
                  </a:lnTo>
                  <a:close/>
                </a:path>
                <a:path w="260350" h="368300">
                  <a:moveTo>
                    <a:pt x="130595" y="57848"/>
                  </a:moveTo>
                  <a:lnTo>
                    <a:pt x="134532" y="62801"/>
                  </a:lnTo>
                  <a:lnTo>
                    <a:pt x="138342" y="67373"/>
                  </a:lnTo>
                  <a:lnTo>
                    <a:pt x="140882" y="71310"/>
                  </a:lnTo>
                  <a:lnTo>
                    <a:pt x="157698" y="93630"/>
                  </a:lnTo>
                  <a:lnTo>
                    <a:pt x="176414" y="117284"/>
                  </a:lnTo>
                  <a:lnTo>
                    <a:pt x="193424" y="141462"/>
                  </a:lnTo>
                  <a:lnTo>
                    <a:pt x="205525" y="165925"/>
                  </a:lnTo>
                  <a:lnTo>
                    <a:pt x="208164" y="185394"/>
                  </a:lnTo>
                  <a:lnTo>
                    <a:pt x="201302" y="198135"/>
                  </a:lnTo>
                  <a:lnTo>
                    <a:pt x="187916" y="207377"/>
                  </a:lnTo>
                  <a:lnTo>
                    <a:pt x="170981" y="216344"/>
                  </a:lnTo>
                  <a:lnTo>
                    <a:pt x="6643" y="309689"/>
                  </a:lnTo>
                  <a:lnTo>
                    <a:pt x="0" y="321510"/>
                  </a:lnTo>
                  <a:lnTo>
                    <a:pt x="6643" y="337200"/>
                  </a:lnTo>
                  <a:lnTo>
                    <a:pt x="21859" y="352819"/>
                  </a:lnTo>
                  <a:lnTo>
                    <a:pt x="40933" y="364426"/>
                  </a:lnTo>
                  <a:lnTo>
                    <a:pt x="47970" y="366970"/>
                  </a:lnTo>
                  <a:lnTo>
                    <a:pt x="54649" y="368204"/>
                  </a:lnTo>
                  <a:lnTo>
                    <a:pt x="60757" y="367962"/>
                  </a:lnTo>
                  <a:lnTo>
                    <a:pt x="66079" y="366077"/>
                  </a:lnTo>
                  <a:lnTo>
                    <a:pt x="93414" y="350591"/>
                  </a:lnTo>
                  <a:lnTo>
                    <a:pt x="80690" y="350591"/>
                  </a:lnTo>
                  <a:lnTo>
                    <a:pt x="66476" y="349948"/>
                  </a:lnTo>
                  <a:lnTo>
                    <a:pt x="24580" y="335581"/>
                  </a:lnTo>
                  <a:lnTo>
                    <a:pt x="12717" y="325659"/>
                  </a:lnTo>
                  <a:lnTo>
                    <a:pt x="13882" y="322008"/>
                  </a:lnTo>
                  <a:lnTo>
                    <a:pt x="56647" y="294026"/>
                  </a:lnTo>
                  <a:lnTo>
                    <a:pt x="100544" y="269890"/>
                  </a:lnTo>
                  <a:lnTo>
                    <a:pt x="145845" y="248445"/>
                  </a:lnTo>
                  <a:lnTo>
                    <a:pt x="192825" y="228536"/>
                  </a:lnTo>
                  <a:lnTo>
                    <a:pt x="218303" y="211697"/>
                  </a:lnTo>
                  <a:lnTo>
                    <a:pt x="225099" y="191452"/>
                  </a:lnTo>
                  <a:lnTo>
                    <a:pt x="218775" y="168064"/>
                  </a:lnTo>
                  <a:lnTo>
                    <a:pt x="204890" y="141795"/>
                  </a:lnTo>
                  <a:lnTo>
                    <a:pt x="189890" y="117189"/>
                  </a:lnTo>
                  <a:lnTo>
                    <a:pt x="173172" y="94392"/>
                  </a:lnTo>
                  <a:lnTo>
                    <a:pt x="153670" y="74215"/>
                  </a:lnTo>
                  <a:lnTo>
                    <a:pt x="130595" y="57848"/>
                  </a:lnTo>
                  <a:close/>
                </a:path>
                <a:path w="260350" h="368300">
                  <a:moveTo>
                    <a:pt x="259881" y="259016"/>
                  </a:moveTo>
                  <a:lnTo>
                    <a:pt x="197310" y="284041"/>
                  </a:lnTo>
                  <a:lnTo>
                    <a:pt x="160758" y="302942"/>
                  </a:lnTo>
                  <a:lnTo>
                    <a:pt x="125444" y="324105"/>
                  </a:lnTo>
                  <a:lnTo>
                    <a:pt x="91225" y="347281"/>
                  </a:lnTo>
                  <a:lnTo>
                    <a:pt x="80690" y="350591"/>
                  </a:lnTo>
                  <a:lnTo>
                    <a:pt x="93414" y="350591"/>
                  </a:lnTo>
                  <a:lnTo>
                    <a:pt x="212129" y="283146"/>
                  </a:lnTo>
                  <a:lnTo>
                    <a:pt x="222573" y="277733"/>
                  </a:lnTo>
                  <a:lnTo>
                    <a:pt x="234624" y="272033"/>
                  </a:lnTo>
                  <a:lnTo>
                    <a:pt x="247366" y="265858"/>
                  </a:lnTo>
                  <a:lnTo>
                    <a:pt x="259881" y="259016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47392" y="737488"/>
              <a:ext cx="208909" cy="230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58334" y="735190"/>
              <a:ext cx="786130" cy="475615"/>
            </a:xfrm>
            <a:custGeom>
              <a:avLst/>
              <a:gdLst/>
              <a:ahLst/>
              <a:cxnLst/>
              <a:rect l="l" t="t" r="r" b="b"/>
              <a:pathLst>
                <a:path w="786129" h="475615">
                  <a:moveTo>
                    <a:pt x="276428" y="185788"/>
                  </a:moveTo>
                  <a:lnTo>
                    <a:pt x="269417" y="167589"/>
                  </a:lnTo>
                  <a:lnTo>
                    <a:pt x="258648" y="150545"/>
                  </a:lnTo>
                  <a:lnTo>
                    <a:pt x="248183" y="135775"/>
                  </a:lnTo>
                  <a:lnTo>
                    <a:pt x="172237" y="24523"/>
                  </a:lnTo>
                  <a:lnTo>
                    <a:pt x="172491" y="22364"/>
                  </a:lnTo>
                  <a:lnTo>
                    <a:pt x="172364" y="21221"/>
                  </a:lnTo>
                  <a:lnTo>
                    <a:pt x="159537" y="14744"/>
                  </a:lnTo>
                  <a:lnTo>
                    <a:pt x="139915" y="6972"/>
                  </a:lnTo>
                  <a:lnTo>
                    <a:pt x="124510" y="2349"/>
                  </a:lnTo>
                  <a:lnTo>
                    <a:pt x="108775" y="0"/>
                  </a:lnTo>
                  <a:lnTo>
                    <a:pt x="96164" y="2298"/>
                  </a:lnTo>
                  <a:lnTo>
                    <a:pt x="99974" y="9918"/>
                  </a:lnTo>
                  <a:lnTo>
                    <a:pt x="103149" y="13601"/>
                  </a:lnTo>
                  <a:lnTo>
                    <a:pt x="107213" y="17157"/>
                  </a:lnTo>
                  <a:lnTo>
                    <a:pt x="110388" y="22237"/>
                  </a:lnTo>
                  <a:lnTo>
                    <a:pt x="117881" y="31889"/>
                  </a:lnTo>
                  <a:lnTo>
                    <a:pt x="140944" y="48260"/>
                  </a:lnTo>
                  <a:lnTo>
                    <a:pt x="160451" y="68440"/>
                  </a:lnTo>
                  <a:lnTo>
                    <a:pt x="177241" y="91325"/>
                  </a:lnTo>
                  <a:lnTo>
                    <a:pt x="192176" y="115836"/>
                  </a:lnTo>
                  <a:lnTo>
                    <a:pt x="206057" y="142113"/>
                  </a:lnTo>
                  <a:lnTo>
                    <a:pt x="212382" y="165493"/>
                  </a:lnTo>
                  <a:lnTo>
                    <a:pt x="205587" y="185750"/>
                  </a:lnTo>
                  <a:lnTo>
                    <a:pt x="180111" y="202577"/>
                  </a:lnTo>
                  <a:lnTo>
                    <a:pt x="133121" y="222491"/>
                  </a:lnTo>
                  <a:lnTo>
                    <a:pt x="87820" y="243941"/>
                  </a:lnTo>
                  <a:lnTo>
                    <a:pt x="43929" y="268071"/>
                  </a:lnTo>
                  <a:lnTo>
                    <a:pt x="1168" y="296049"/>
                  </a:lnTo>
                  <a:lnTo>
                    <a:pt x="0" y="299707"/>
                  </a:lnTo>
                  <a:lnTo>
                    <a:pt x="3937" y="304406"/>
                  </a:lnTo>
                  <a:lnTo>
                    <a:pt x="53759" y="323989"/>
                  </a:lnTo>
                  <a:lnTo>
                    <a:pt x="67970" y="324637"/>
                  </a:lnTo>
                  <a:lnTo>
                    <a:pt x="78511" y="321322"/>
                  </a:lnTo>
                  <a:lnTo>
                    <a:pt x="112725" y="298157"/>
                  </a:lnTo>
                  <a:lnTo>
                    <a:pt x="148043" y="276987"/>
                  </a:lnTo>
                  <a:lnTo>
                    <a:pt x="184594" y="258089"/>
                  </a:lnTo>
                  <a:lnTo>
                    <a:pt x="222529" y="241693"/>
                  </a:lnTo>
                  <a:lnTo>
                    <a:pt x="247167" y="233057"/>
                  </a:lnTo>
                  <a:lnTo>
                    <a:pt x="256590" y="226860"/>
                  </a:lnTo>
                  <a:lnTo>
                    <a:pt x="264769" y="220002"/>
                  </a:lnTo>
                  <a:lnTo>
                    <a:pt x="271259" y="212394"/>
                  </a:lnTo>
                  <a:lnTo>
                    <a:pt x="275615" y="203974"/>
                  </a:lnTo>
                  <a:lnTo>
                    <a:pt x="276428" y="185788"/>
                  </a:lnTo>
                  <a:close/>
                </a:path>
                <a:path w="786129" h="475615">
                  <a:moveTo>
                    <a:pt x="482384" y="295630"/>
                  </a:moveTo>
                  <a:lnTo>
                    <a:pt x="475068" y="270586"/>
                  </a:lnTo>
                  <a:lnTo>
                    <a:pt x="463740" y="246405"/>
                  </a:lnTo>
                  <a:lnTo>
                    <a:pt x="452780" y="224294"/>
                  </a:lnTo>
                  <a:lnTo>
                    <a:pt x="408216" y="126161"/>
                  </a:lnTo>
                  <a:lnTo>
                    <a:pt x="408216" y="161836"/>
                  </a:lnTo>
                  <a:lnTo>
                    <a:pt x="391134" y="130962"/>
                  </a:lnTo>
                  <a:lnTo>
                    <a:pt x="391134" y="293420"/>
                  </a:lnTo>
                  <a:lnTo>
                    <a:pt x="369189" y="301028"/>
                  </a:lnTo>
                  <a:lnTo>
                    <a:pt x="369316" y="300977"/>
                  </a:lnTo>
                  <a:lnTo>
                    <a:pt x="391134" y="293420"/>
                  </a:lnTo>
                  <a:lnTo>
                    <a:pt x="391134" y="130962"/>
                  </a:lnTo>
                  <a:lnTo>
                    <a:pt x="377355" y="106045"/>
                  </a:lnTo>
                  <a:lnTo>
                    <a:pt x="389547" y="127939"/>
                  </a:lnTo>
                  <a:lnTo>
                    <a:pt x="408216" y="161836"/>
                  </a:lnTo>
                  <a:lnTo>
                    <a:pt x="408216" y="126161"/>
                  </a:lnTo>
                  <a:lnTo>
                    <a:pt x="401574" y="111531"/>
                  </a:lnTo>
                  <a:lnTo>
                    <a:pt x="384581" y="73926"/>
                  </a:lnTo>
                  <a:lnTo>
                    <a:pt x="380657" y="66751"/>
                  </a:lnTo>
                  <a:lnTo>
                    <a:pt x="376364" y="61137"/>
                  </a:lnTo>
                  <a:lnTo>
                    <a:pt x="371767" y="56997"/>
                  </a:lnTo>
                  <a:lnTo>
                    <a:pt x="366928" y="54241"/>
                  </a:lnTo>
                  <a:lnTo>
                    <a:pt x="360959" y="51701"/>
                  </a:lnTo>
                  <a:lnTo>
                    <a:pt x="354482" y="51955"/>
                  </a:lnTo>
                  <a:lnTo>
                    <a:pt x="348513" y="54495"/>
                  </a:lnTo>
                  <a:lnTo>
                    <a:pt x="345211" y="49034"/>
                  </a:lnTo>
                  <a:lnTo>
                    <a:pt x="342290" y="46113"/>
                  </a:lnTo>
                  <a:lnTo>
                    <a:pt x="340004" y="45224"/>
                  </a:lnTo>
                  <a:lnTo>
                    <a:pt x="336003" y="45796"/>
                  </a:lnTo>
                  <a:lnTo>
                    <a:pt x="333438" y="50863"/>
                  </a:lnTo>
                  <a:lnTo>
                    <a:pt x="332193" y="59245"/>
                  </a:lnTo>
                  <a:lnTo>
                    <a:pt x="332130" y="69735"/>
                  </a:lnTo>
                  <a:lnTo>
                    <a:pt x="327571" y="79667"/>
                  </a:lnTo>
                  <a:lnTo>
                    <a:pt x="325285" y="90855"/>
                  </a:lnTo>
                  <a:lnTo>
                    <a:pt x="325780" y="102857"/>
                  </a:lnTo>
                  <a:lnTo>
                    <a:pt x="329590" y="115201"/>
                  </a:lnTo>
                  <a:lnTo>
                    <a:pt x="340690" y="139522"/>
                  </a:lnTo>
                  <a:lnTo>
                    <a:pt x="373786" y="212483"/>
                  </a:lnTo>
                  <a:lnTo>
                    <a:pt x="377037" y="219290"/>
                  </a:lnTo>
                  <a:lnTo>
                    <a:pt x="380936" y="226669"/>
                  </a:lnTo>
                  <a:lnTo>
                    <a:pt x="389915" y="242836"/>
                  </a:lnTo>
                  <a:lnTo>
                    <a:pt x="368998" y="250710"/>
                  </a:lnTo>
                  <a:lnTo>
                    <a:pt x="347649" y="257657"/>
                  </a:lnTo>
                  <a:lnTo>
                    <a:pt x="329399" y="263296"/>
                  </a:lnTo>
                  <a:lnTo>
                    <a:pt x="317779" y="267220"/>
                  </a:lnTo>
                  <a:lnTo>
                    <a:pt x="292290" y="278028"/>
                  </a:lnTo>
                  <a:lnTo>
                    <a:pt x="267055" y="289293"/>
                  </a:lnTo>
                  <a:lnTo>
                    <a:pt x="241947" y="301028"/>
                  </a:lnTo>
                  <a:lnTo>
                    <a:pt x="222275" y="310603"/>
                  </a:lnTo>
                  <a:lnTo>
                    <a:pt x="222275" y="357517"/>
                  </a:lnTo>
                  <a:lnTo>
                    <a:pt x="217576" y="359803"/>
                  </a:lnTo>
                  <a:lnTo>
                    <a:pt x="219862" y="358660"/>
                  </a:lnTo>
                  <a:lnTo>
                    <a:pt x="222275" y="357517"/>
                  </a:lnTo>
                  <a:lnTo>
                    <a:pt x="222275" y="310603"/>
                  </a:lnTo>
                  <a:lnTo>
                    <a:pt x="217195" y="313067"/>
                  </a:lnTo>
                  <a:lnTo>
                    <a:pt x="211480" y="319913"/>
                  </a:lnTo>
                  <a:lnTo>
                    <a:pt x="209842" y="331520"/>
                  </a:lnTo>
                  <a:lnTo>
                    <a:pt x="211455" y="345935"/>
                  </a:lnTo>
                  <a:lnTo>
                    <a:pt x="215544" y="361200"/>
                  </a:lnTo>
                  <a:lnTo>
                    <a:pt x="203212" y="379285"/>
                  </a:lnTo>
                  <a:lnTo>
                    <a:pt x="210896" y="423862"/>
                  </a:lnTo>
                  <a:lnTo>
                    <a:pt x="240309" y="440829"/>
                  </a:lnTo>
                  <a:lnTo>
                    <a:pt x="353745" y="394601"/>
                  </a:lnTo>
                  <a:lnTo>
                    <a:pt x="391947" y="379107"/>
                  </a:lnTo>
                  <a:lnTo>
                    <a:pt x="417461" y="369760"/>
                  </a:lnTo>
                  <a:lnTo>
                    <a:pt x="444309" y="358813"/>
                  </a:lnTo>
                  <a:lnTo>
                    <a:pt x="467321" y="343306"/>
                  </a:lnTo>
                  <a:lnTo>
                    <a:pt x="481355" y="320306"/>
                  </a:lnTo>
                  <a:lnTo>
                    <a:pt x="482384" y="295630"/>
                  </a:lnTo>
                  <a:close/>
                </a:path>
                <a:path w="786129" h="475615">
                  <a:moveTo>
                    <a:pt x="513867" y="370344"/>
                  </a:moveTo>
                  <a:lnTo>
                    <a:pt x="493166" y="376745"/>
                  </a:lnTo>
                  <a:lnTo>
                    <a:pt x="486308" y="378980"/>
                  </a:lnTo>
                  <a:lnTo>
                    <a:pt x="480593" y="380758"/>
                  </a:lnTo>
                  <a:lnTo>
                    <a:pt x="477545" y="384568"/>
                  </a:lnTo>
                  <a:lnTo>
                    <a:pt x="476529" y="389521"/>
                  </a:lnTo>
                  <a:lnTo>
                    <a:pt x="485711" y="384454"/>
                  </a:lnTo>
                  <a:lnTo>
                    <a:pt x="495007" y="379552"/>
                  </a:lnTo>
                  <a:lnTo>
                    <a:pt x="504380" y="374853"/>
                  </a:lnTo>
                  <a:lnTo>
                    <a:pt x="513867" y="370344"/>
                  </a:lnTo>
                  <a:close/>
                </a:path>
                <a:path w="786129" h="475615">
                  <a:moveTo>
                    <a:pt x="785863" y="379768"/>
                  </a:moveTo>
                  <a:lnTo>
                    <a:pt x="772058" y="339864"/>
                  </a:lnTo>
                  <a:lnTo>
                    <a:pt x="739343" y="302196"/>
                  </a:lnTo>
                  <a:lnTo>
                    <a:pt x="705840" y="265366"/>
                  </a:lnTo>
                  <a:lnTo>
                    <a:pt x="671499" y="229400"/>
                  </a:lnTo>
                  <a:lnTo>
                    <a:pt x="636295" y="194284"/>
                  </a:lnTo>
                  <a:lnTo>
                    <a:pt x="600189" y="160032"/>
                  </a:lnTo>
                  <a:lnTo>
                    <a:pt x="563143" y="126631"/>
                  </a:lnTo>
                  <a:lnTo>
                    <a:pt x="535990" y="114185"/>
                  </a:lnTo>
                  <a:lnTo>
                    <a:pt x="529183" y="118719"/>
                  </a:lnTo>
                  <a:lnTo>
                    <a:pt x="526402" y="127850"/>
                  </a:lnTo>
                  <a:lnTo>
                    <a:pt x="527583" y="139839"/>
                  </a:lnTo>
                  <a:lnTo>
                    <a:pt x="524662" y="139077"/>
                  </a:lnTo>
                  <a:lnTo>
                    <a:pt x="521741" y="138442"/>
                  </a:lnTo>
                  <a:lnTo>
                    <a:pt x="518693" y="137934"/>
                  </a:lnTo>
                  <a:lnTo>
                    <a:pt x="517550" y="138315"/>
                  </a:lnTo>
                  <a:lnTo>
                    <a:pt x="516534" y="138696"/>
                  </a:lnTo>
                  <a:lnTo>
                    <a:pt x="515264" y="139077"/>
                  </a:lnTo>
                  <a:lnTo>
                    <a:pt x="509295" y="147586"/>
                  </a:lnTo>
                  <a:lnTo>
                    <a:pt x="510311" y="149872"/>
                  </a:lnTo>
                  <a:lnTo>
                    <a:pt x="512724" y="160032"/>
                  </a:lnTo>
                  <a:lnTo>
                    <a:pt x="544512" y="201117"/>
                  </a:lnTo>
                  <a:lnTo>
                    <a:pt x="568604" y="212737"/>
                  </a:lnTo>
                  <a:lnTo>
                    <a:pt x="572160" y="213499"/>
                  </a:lnTo>
                  <a:lnTo>
                    <a:pt x="573938" y="213753"/>
                  </a:lnTo>
                  <a:lnTo>
                    <a:pt x="578891" y="214642"/>
                  </a:lnTo>
                  <a:lnTo>
                    <a:pt x="579145" y="211086"/>
                  </a:lnTo>
                  <a:lnTo>
                    <a:pt x="633628" y="262826"/>
                  </a:lnTo>
                  <a:lnTo>
                    <a:pt x="660679" y="292633"/>
                  </a:lnTo>
                  <a:lnTo>
                    <a:pt x="687476" y="322465"/>
                  </a:lnTo>
                  <a:lnTo>
                    <a:pt x="642302" y="329044"/>
                  </a:lnTo>
                  <a:lnTo>
                    <a:pt x="598284" y="339217"/>
                  </a:lnTo>
                  <a:lnTo>
                    <a:pt x="555447" y="352996"/>
                  </a:lnTo>
                  <a:lnTo>
                    <a:pt x="513867" y="370344"/>
                  </a:lnTo>
                  <a:lnTo>
                    <a:pt x="495007" y="379552"/>
                  </a:lnTo>
                  <a:lnTo>
                    <a:pt x="476529" y="389521"/>
                  </a:lnTo>
                  <a:lnTo>
                    <a:pt x="478002" y="405142"/>
                  </a:lnTo>
                  <a:lnTo>
                    <a:pt x="486422" y="422668"/>
                  </a:lnTo>
                  <a:lnTo>
                    <a:pt x="499237" y="438391"/>
                  </a:lnTo>
                  <a:lnTo>
                    <a:pt x="513867" y="448576"/>
                  </a:lnTo>
                  <a:lnTo>
                    <a:pt x="518439" y="450608"/>
                  </a:lnTo>
                  <a:lnTo>
                    <a:pt x="513867" y="448703"/>
                  </a:lnTo>
                  <a:lnTo>
                    <a:pt x="499237" y="438442"/>
                  </a:lnTo>
                  <a:lnTo>
                    <a:pt x="486422" y="422694"/>
                  </a:lnTo>
                  <a:lnTo>
                    <a:pt x="478002" y="405155"/>
                  </a:lnTo>
                  <a:lnTo>
                    <a:pt x="476529" y="389521"/>
                  </a:lnTo>
                  <a:lnTo>
                    <a:pt x="466928" y="395071"/>
                  </a:lnTo>
                  <a:lnTo>
                    <a:pt x="457390" y="400824"/>
                  </a:lnTo>
                  <a:lnTo>
                    <a:pt x="447929" y="406781"/>
                  </a:lnTo>
                  <a:lnTo>
                    <a:pt x="438556" y="412889"/>
                  </a:lnTo>
                  <a:lnTo>
                    <a:pt x="439000" y="423532"/>
                  </a:lnTo>
                  <a:lnTo>
                    <a:pt x="467410" y="460171"/>
                  </a:lnTo>
                  <a:lnTo>
                    <a:pt x="494436" y="475119"/>
                  </a:lnTo>
                  <a:lnTo>
                    <a:pt x="497611" y="472833"/>
                  </a:lnTo>
                  <a:lnTo>
                    <a:pt x="509320" y="465175"/>
                  </a:lnTo>
                  <a:lnTo>
                    <a:pt x="545490" y="444131"/>
                  </a:lnTo>
                  <a:lnTo>
                    <a:pt x="591032" y="430555"/>
                  </a:lnTo>
                  <a:lnTo>
                    <a:pt x="636879" y="418147"/>
                  </a:lnTo>
                  <a:lnTo>
                    <a:pt x="683018" y="406908"/>
                  </a:lnTo>
                  <a:lnTo>
                    <a:pt x="729475" y="396824"/>
                  </a:lnTo>
                  <a:lnTo>
                    <a:pt x="776249" y="387870"/>
                  </a:lnTo>
                  <a:lnTo>
                    <a:pt x="785863" y="379768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24344" y="3395471"/>
              <a:ext cx="1408176" cy="13533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398" y="94869"/>
            <a:ext cx="4840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/>
              <a:t>Nas</a:t>
            </a:r>
            <a:r>
              <a:rPr sz="3000" spc="-285" dirty="0"/>
              <a:t> </a:t>
            </a:r>
            <a:r>
              <a:rPr sz="3000" spc="-65" dirty="0"/>
              <a:t>palavras</a:t>
            </a:r>
            <a:r>
              <a:rPr sz="3000" spc="-305" dirty="0"/>
              <a:t> </a:t>
            </a:r>
            <a:r>
              <a:rPr sz="3000" spc="-180" dirty="0"/>
              <a:t>de</a:t>
            </a:r>
            <a:r>
              <a:rPr sz="3000" spc="-260" dirty="0"/>
              <a:t> </a:t>
            </a:r>
            <a:r>
              <a:rPr sz="3000" spc="-120" dirty="0"/>
              <a:t>Flávio</a:t>
            </a:r>
            <a:r>
              <a:rPr sz="3000" spc="-310" dirty="0"/>
              <a:t> </a:t>
            </a:r>
            <a:r>
              <a:rPr sz="3000" spc="-100" dirty="0"/>
              <a:t>Josefo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448047" y="811783"/>
            <a:ext cx="4441190" cy="408241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065" marR="5080" indent="-4445" algn="ctr">
              <a:lnSpc>
                <a:spcPct val="85000"/>
              </a:lnSpc>
              <a:spcBef>
                <a:spcPts val="610"/>
              </a:spcBef>
            </a:pPr>
            <a:r>
              <a:rPr sz="2800" spc="-10" dirty="0">
                <a:latin typeface="Arial"/>
                <a:cs typeface="Arial"/>
              </a:rPr>
              <a:t>“Havia </a:t>
            </a:r>
            <a:r>
              <a:rPr sz="2800" spc="-5" dirty="0">
                <a:latin typeface="Arial"/>
                <a:cs typeface="Arial"/>
              </a:rPr>
              <a:t>uma divisão </a:t>
            </a:r>
            <a:r>
              <a:rPr sz="2800" dirty="0">
                <a:latin typeface="Arial"/>
                <a:cs typeface="Arial"/>
              </a:rPr>
              <a:t>feita </a:t>
            </a:r>
            <a:r>
              <a:rPr sz="2800" spc="-5" dirty="0">
                <a:latin typeface="Arial"/>
                <a:cs typeface="Arial"/>
              </a:rPr>
              <a:t>de  </a:t>
            </a:r>
            <a:r>
              <a:rPr sz="2800" dirty="0">
                <a:latin typeface="Arial"/>
                <a:cs typeface="Arial"/>
              </a:rPr>
              <a:t>pedra </a:t>
            </a:r>
            <a:r>
              <a:rPr sz="2800" spc="5" dirty="0">
                <a:latin typeface="Arial"/>
                <a:cs typeface="Arial"/>
              </a:rPr>
              <a:t>(…). Sua construção  </a:t>
            </a:r>
            <a:r>
              <a:rPr sz="2800" dirty="0">
                <a:latin typeface="Arial"/>
                <a:cs typeface="Arial"/>
              </a:rPr>
              <a:t>era muito elegante; </a:t>
            </a:r>
            <a:r>
              <a:rPr sz="2800" spc="5" dirty="0">
                <a:latin typeface="Arial"/>
                <a:cs typeface="Arial"/>
              </a:rPr>
              <a:t>sobre  </a:t>
            </a:r>
            <a:r>
              <a:rPr sz="2800" dirty="0">
                <a:latin typeface="Arial"/>
                <a:cs typeface="Arial"/>
              </a:rPr>
              <a:t>ela, ficavam </a:t>
            </a:r>
            <a:r>
              <a:rPr sz="2800" spc="5" dirty="0">
                <a:latin typeface="Arial"/>
                <a:cs typeface="Arial"/>
              </a:rPr>
              <a:t>pilares, em  distâncias </a:t>
            </a:r>
            <a:r>
              <a:rPr sz="2800" dirty="0">
                <a:latin typeface="Arial"/>
                <a:cs typeface="Arial"/>
              </a:rPr>
              <a:t>iguais entre </a:t>
            </a:r>
            <a:r>
              <a:rPr sz="2800" spc="5" dirty="0">
                <a:latin typeface="Arial"/>
                <a:cs typeface="Arial"/>
              </a:rPr>
              <a:t>um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e  </a:t>
            </a:r>
            <a:r>
              <a:rPr sz="2800" dirty="0">
                <a:latin typeface="Arial"/>
                <a:cs typeface="Arial"/>
              </a:rPr>
              <a:t>outro,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anunciando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a lei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de 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pureza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5" dirty="0">
                <a:latin typeface="Arial"/>
                <a:cs typeface="Arial"/>
              </a:rPr>
              <a:t>em </a:t>
            </a:r>
            <a:r>
              <a:rPr sz="2800" dirty="0">
                <a:latin typeface="Arial"/>
                <a:cs typeface="Arial"/>
              </a:rPr>
              <a:t>grego e </a:t>
            </a:r>
            <a:r>
              <a:rPr sz="2800" spc="5" dirty="0">
                <a:latin typeface="Arial"/>
                <a:cs typeface="Arial"/>
              </a:rPr>
              <a:t>em  </a:t>
            </a:r>
            <a:r>
              <a:rPr sz="2800" dirty="0">
                <a:latin typeface="Arial"/>
                <a:cs typeface="Arial"/>
              </a:rPr>
              <a:t>outras letras romanas,  dizendo </a:t>
            </a:r>
            <a:r>
              <a:rPr sz="2800" spc="5" dirty="0">
                <a:latin typeface="Arial"/>
                <a:cs typeface="Arial"/>
              </a:rPr>
              <a:t>que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‘nenhum 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estrangeiro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deveria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entrar 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no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santuário’” </a:t>
            </a:r>
            <a:r>
              <a:rPr sz="1400" spc="-10" dirty="0">
                <a:latin typeface="Arial"/>
                <a:cs typeface="Arial"/>
              </a:rPr>
              <a:t>(Guerras,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5.5.2).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5152" y="911351"/>
            <a:ext cx="2761488" cy="402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056" y="72974"/>
            <a:ext cx="26390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70" dirty="0"/>
              <a:t>Paulo </a:t>
            </a:r>
            <a:r>
              <a:rPr sz="3000" spc="-295" dirty="0"/>
              <a:t>e</a:t>
            </a:r>
            <a:r>
              <a:rPr sz="3000" spc="-545" dirty="0"/>
              <a:t> </a:t>
            </a:r>
            <a:r>
              <a:rPr sz="3000" spc="-90" dirty="0"/>
              <a:t>Trófimo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21970" y="601802"/>
            <a:ext cx="8595360" cy="39687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17500" marR="8890" indent="-305435">
              <a:lnSpc>
                <a:spcPts val="2550"/>
              </a:lnSpc>
              <a:spcBef>
                <a:spcPts val="555"/>
              </a:spcBef>
              <a:buClr>
                <a:srgbClr val="1C4586"/>
              </a:buClr>
              <a:buSzPct val="48000"/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2500" b="1" spc="-5" dirty="0">
                <a:latin typeface="Arial"/>
                <a:cs typeface="Arial"/>
              </a:rPr>
              <a:t>Paulo </a:t>
            </a:r>
            <a:r>
              <a:rPr sz="2500" b="1" dirty="0">
                <a:latin typeface="Arial"/>
                <a:cs typeface="Arial"/>
              </a:rPr>
              <a:t>foi </a:t>
            </a:r>
            <a:r>
              <a:rPr sz="2500" b="1" spc="-5" dirty="0">
                <a:latin typeface="Arial"/>
                <a:cs typeface="Arial"/>
              </a:rPr>
              <a:t>preso </a:t>
            </a:r>
            <a:r>
              <a:rPr sz="2500" b="1" dirty="0">
                <a:latin typeface="Arial"/>
                <a:cs typeface="Arial"/>
              </a:rPr>
              <a:t>em </a:t>
            </a:r>
            <a:r>
              <a:rPr sz="2500" b="1" spc="-5" dirty="0">
                <a:latin typeface="Arial"/>
                <a:cs typeface="Arial"/>
              </a:rPr>
              <a:t>Jerusalém </a:t>
            </a:r>
            <a:r>
              <a:rPr sz="2500" b="1" dirty="0">
                <a:latin typeface="Arial"/>
                <a:cs typeface="Arial"/>
              </a:rPr>
              <a:t>por </a:t>
            </a:r>
            <a:r>
              <a:rPr sz="2500" b="1" spc="-5" dirty="0">
                <a:latin typeface="Arial"/>
                <a:cs typeface="Arial"/>
              </a:rPr>
              <a:t>supostamente levar  </a:t>
            </a:r>
            <a:r>
              <a:rPr sz="2500" b="1" dirty="0">
                <a:latin typeface="Arial"/>
                <a:cs typeface="Arial"/>
              </a:rPr>
              <a:t>um gentio </a:t>
            </a:r>
            <a:r>
              <a:rPr sz="2500" b="1" spc="-5" dirty="0">
                <a:latin typeface="Arial"/>
                <a:cs typeface="Arial"/>
              </a:rPr>
              <a:t>para o </a:t>
            </a:r>
            <a:r>
              <a:rPr sz="2500" b="1" dirty="0">
                <a:latin typeface="Arial"/>
                <a:cs typeface="Arial"/>
              </a:rPr>
              <a:t>pátio interno do </a:t>
            </a:r>
            <a:r>
              <a:rPr sz="2500" b="1" spc="-5" dirty="0">
                <a:latin typeface="Arial"/>
                <a:cs typeface="Arial"/>
              </a:rPr>
              <a:t>templo </a:t>
            </a:r>
            <a:r>
              <a:rPr sz="2000" b="1" spc="-20" dirty="0">
                <a:latin typeface="Arial"/>
                <a:cs typeface="Arial"/>
              </a:rPr>
              <a:t>(Atos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21,16-30).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C4586"/>
              </a:buClr>
              <a:buFont typeface="Arial"/>
              <a:buChar char="●"/>
            </a:pPr>
            <a:endParaRPr sz="2150">
              <a:latin typeface="Arial"/>
              <a:cs typeface="Arial"/>
            </a:endParaRPr>
          </a:p>
          <a:p>
            <a:pPr marL="317500" marR="6985" indent="-305435">
              <a:lnSpc>
                <a:spcPts val="2570"/>
              </a:lnSpc>
              <a:buClr>
                <a:srgbClr val="1C4586"/>
              </a:buClr>
              <a:buSzPct val="48000"/>
              <a:buChar char="●"/>
              <a:tabLst>
                <a:tab pos="317500" algn="l"/>
                <a:tab pos="318135" algn="l"/>
                <a:tab pos="4924425" algn="l"/>
                <a:tab pos="7823834" algn="l"/>
              </a:tabLst>
            </a:pPr>
            <a:r>
              <a:rPr sz="2500" spc="-5" dirty="0">
                <a:latin typeface="Arial"/>
                <a:cs typeface="Arial"/>
              </a:rPr>
              <a:t>Deus,</a:t>
            </a:r>
            <a:r>
              <a:rPr sz="2500" spc="3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que</a:t>
            </a:r>
            <a:r>
              <a:rPr sz="2500" spc="3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ha</a:t>
            </a:r>
            <a:r>
              <a:rPr sz="2500" spc="-25" dirty="0">
                <a:latin typeface="Arial"/>
                <a:cs typeface="Arial"/>
              </a:rPr>
              <a:t>v</a:t>
            </a:r>
            <a:r>
              <a:rPr sz="2500" spc="-5" dirty="0">
                <a:latin typeface="Arial"/>
                <a:cs typeface="Arial"/>
              </a:rPr>
              <a:t>ia</a:t>
            </a:r>
            <a:r>
              <a:rPr sz="2500" spc="3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an</a:t>
            </a:r>
            <a:r>
              <a:rPr sz="2500" spc="2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r</a:t>
            </a:r>
            <a:r>
              <a:rPr sz="2500" spc="-5" dirty="0">
                <a:latin typeface="Arial"/>
                <a:cs typeface="Arial"/>
              </a:rPr>
              <a:t>io</a:t>
            </a:r>
            <a:r>
              <a:rPr sz="2500" dirty="0">
                <a:latin typeface="Arial"/>
                <a:cs typeface="Arial"/>
              </a:rPr>
              <a:t>r</a:t>
            </a:r>
            <a:r>
              <a:rPr sz="2500" spc="-5" dirty="0">
                <a:latin typeface="Arial"/>
                <a:cs typeface="Arial"/>
              </a:rPr>
              <a:t>m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nte</a:t>
            </a:r>
            <a:r>
              <a:rPr sz="2500" dirty="0">
                <a:latin typeface="Arial"/>
                <a:cs typeface="Arial"/>
              </a:rPr>
              <a:t>	r</a:t>
            </a:r>
            <a:r>
              <a:rPr sz="2500" spc="-5" dirty="0">
                <a:latin typeface="Arial"/>
                <a:cs typeface="Arial"/>
              </a:rPr>
              <a:t>esidi</a:t>
            </a:r>
            <a:r>
              <a:rPr sz="2500" spc="-30" dirty="0">
                <a:latin typeface="Arial"/>
                <a:cs typeface="Arial"/>
              </a:rPr>
              <a:t>d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3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3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te</a:t>
            </a:r>
            <a:r>
              <a:rPr sz="2500" dirty="0">
                <a:latin typeface="Arial"/>
                <a:cs typeface="Arial"/>
              </a:rPr>
              <a:t>m</a:t>
            </a:r>
            <a:r>
              <a:rPr sz="2500" spc="-5" dirty="0">
                <a:latin typeface="Arial"/>
                <a:cs typeface="Arial"/>
              </a:rPr>
              <a:t>plo,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ha</a:t>
            </a:r>
            <a:r>
              <a:rPr sz="2500" spc="-25" dirty="0">
                <a:latin typeface="Arial"/>
                <a:cs typeface="Arial"/>
              </a:rPr>
              <a:t>v</a:t>
            </a:r>
            <a:r>
              <a:rPr sz="2500" spc="-5" dirty="0">
                <a:latin typeface="Arial"/>
                <a:cs typeface="Arial"/>
              </a:rPr>
              <a:t>ia  </a:t>
            </a:r>
            <a:r>
              <a:rPr sz="2500" dirty="0">
                <a:latin typeface="Arial"/>
                <a:cs typeface="Arial"/>
              </a:rPr>
              <a:t>entrado </a:t>
            </a:r>
            <a:r>
              <a:rPr sz="2500" spc="-5" dirty="0">
                <a:latin typeface="Arial"/>
                <a:cs typeface="Arial"/>
              </a:rPr>
              <a:t>na humanidade na pessoa de Jesus, 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Messias.</a:t>
            </a:r>
            <a:endParaRPr sz="2500">
              <a:latin typeface="Arial"/>
              <a:cs typeface="Arial"/>
            </a:endParaRPr>
          </a:p>
          <a:p>
            <a:pPr marL="317500" marR="5080" indent="-305435" algn="just">
              <a:lnSpc>
                <a:spcPct val="85300"/>
              </a:lnSpc>
              <a:spcBef>
                <a:spcPts val="2520"/>
              </a:spcBef>
              <a:buClr>
                <a:srgbClr val="1C4586"/>
              </a:buClr>
              <a:buSzPct val="48000"/>
              <a:buFont typeface="Arial"/>
              <a:buChar char="●"/>
              <a:tabLst>
                <a:tab pos="318135" algn="l"/>
              </a:tabLst>
            </a:pPr>
            <a:r>
              <a:rPr sz="2500" b="1" spc="-5" dirty="0">
                <a:latin typeface="Arial"/>
                <a:cs typeface="Arial"/>
              </a:rPr>
              <a:t>A morte </a:t>
            </a:r>
            <a:r>
              <a:rPr sz="2500" b="1" dirty="0">
                <a:latin typeface="Arial"/>
                <a:cs typeface="Arial"/>
              </a:rPr>
              <a:t>de Jesus </a:t>
            </a:r>
            <a:r>
              <a:rPr sz="2500" b="1" spc="-10" dirty="0">
                <a:latin typeface="Arial"/>
                <a:cs typeface="Arial"/>
              </a:rPr>
              <a:t>na </a:t>
            </a:r>
            <a:r>
              <a:rPr sz="2500" b="1" dirty="0">
                <a:latin typeface="Arial"/>
                <a:cs typeface="Arial"/>
              </a:rPr>
              <a:t>cruz </a:t>
            </a:r>
            <a:r>
              <a:rPr sz="2500" b="1" spc="-5" dirty="0">
                <a:latin typeface="Arial"/>
                <a:cs typeface="Arial"/>
              </a:rPr>
              <a:t>e </a:t>
            </a:r>
            <a:r>
              <a:rPr sz="2500" b="1" dirty="0">
                <a:latin typeface="Arial"/>
                <a:cs typeface="Arial"/>
              </a:rPr>
              <a:t>sua ressurreição </a:t>
            </a:r>
            <a:r>
              <a:rPr sz="2500" b="1" spc="-10" dirty="0">
                <a:latin typeface="Arial"/>
                <a:cs typeface="Arial"/>
              </a:rPr>
              <a:t>haviam,  </a:t>
            </a:r>
            <a:r>
              <a:rPr sz="2500" b="1" dirty="0">
                <a:latin typeface="Arial"/>
                <a:cs typeface="Arial"/>
              </a:rPr>
              <a:t>na </a:t>
            </a:r>
            <a:r>
              <a:rPr sz="2500" b="1" spc="-5" dirty="0">
                <a:latin typeface="Arial"/>
                <a:cs typeface="Arial"/>
              </a:rPr>
              <a:t>verdade, rompido o </a:t>
            </a:r>
            <a:r>
              <a:rPr sz="2500" b="1" spc="-10" dirty="0">
                <a:latin typeface="Arial"/>
                <a:cs typeface="Arial"/>
              </a:rPr>
              <a:t>muro </a:t>
            </a:r>
            <a:r>
              <a:rPr sz="2500" b="1" spc="-5" dirty="0">
                <a:latin typeface="Arial"/>
                <a:cs typeface="Arial"/>
              </a:rPr>
              <a:t>divisor, </a:t>
            </a:r>
            <a:r>
              <a:rPr sz="2500" b="1" dirty="0">
                <a:latin typeface="Arial"/>
                <a:cs typeface="Arial"/>
              </a:rPr>
              <a:t>efetuando  unidade espiritual </a:t>
            </a:r>
            <a:r>
              <a:rPr sz="2500" b="1" spc="-5" dirty="0">
                <a:latin typeface="Arial"/>
                <a:cs typeface="Arial"/>
              </a:rPr>
              <a:t>entre </a:t>
            </a:r>
            <a:r>
              <a:rPr sz="2500" b="1" dirty="0">
                <a:latin typeface="Arial"/>
                <a:cs typeface="Arial"/>
              </a:rPr>
              <a:t>judeus </a:t>
            </a:r>
            <a:r>
              <a:rPr sz="2500" b="1" spc="-5" dirty="0">
                <a:latin typeface="Arial"/>
                <a:cs typeface="Arial"/>
              </a:rPr>
              <a:t>e</a:t>
            </a:r>
            <a:r>
              <a:rPr sz="2500" b="1" spc="-4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gentios.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C4586"/>
              </a:buClr>
              <a:buFont typeface="Arial"/>
              <a:buChar char="●"/>
            </a:pPr>
            <a:endParaRPr sz="2200">
              <a:latin typeface="Arial"/>
              <a:cs typeface="Arial"/>
            </a:endParaRPr>
          </a:p>
          <a:p>
            <a:pPr marL="317500" marR="5715" indent="-305435">
              <a:lnSpc>
                <a:spcPts val="2550"/>
              </a:lnSpc>
              <a:spcBef>
                <a:spcPts val="5"/>
              </a:spcBef>
              <a:buClr>
                <a:srgbClr val="1C4586"/>
              </a:buClr>
              <a:buSzPct val="48000"/>
              <a:buChar char="●"/>
              <a:tabLst>
                <a:tab pos="317500" algn="l"/>
                <a:tab pos="318135" algn="l"/>
                <a:tab pos="1323340" algn="l"/>
                <a:tab pos="2878455" algn="l"/>
                <a:tab pos="3848100" algn="l"/>
                <a:tab pos="4854575" algn="l"/>
                <a:tab pos="5790565" algn="l"/>
                <a:tab pos="6287135" algn="l"/>
                <a:tab pos="7628890" algn="l"/>
              </a:tabLst>
            </a:pPr>
            <a:r>
              <a:rPr sz="2500" spc="-5" dirty="0">
                <a:latin typeface="Arial"/>
                <a:cs typeface="Arial"/>
              </a:rPr>
              <a:t>Como	</a:t>
            </a:r>
            <a:r>
              <a:rPr sz="2500" dirty="0">
                <a:latin typeface="Arial"/>
                <a:cs typeface="Arial"/>
              </a:rPr>
              <a:t>r</a:t>
            </a:r>
            <a:r>
              <a:rPr sz="2500" spc="-5" dirty="0">
                <a:latin typeface="Arial"/>
                <a:cs typeface="Arial"/>
              </a:rPr>
              <a:t>esulta</a:t>
            </a:r>
            <a:r>
              <a:rPr sz="2500" dirty="0">
                <a:latin typeface="Arial"/>
                <a:cs typeface="Arial"/>
              </a:rPr>
              <a:t>d</a:t>
            </a:r>
            <a:r>
              <a:rPr sz="2500" spc="-5" dirty="0">
                <a:latin typeface="Arial"/>
                <a:cs typeface="Arial"/>
              </a:rPr>
              <a:t>o,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15" dirty="0">
                <a:latin typeface="Arial"/>
                <a:cs typeface="Arial"/>
              </a:rPr>
              <a:t>P</a:t>
            </a:r>
            <a:r>
              <a:rPr sz="2500" spc="-5" dirty="0">
                <a:latin typeface="Arial"/>
                <a:cs typeface="Arial"/>
              </a:rPr>
              <a:t>aulo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sabia,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tod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5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as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p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ss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as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tinham  acesso </a:t>
            </a:r>
            <a:r>
              <a:rPr sz="2500" dirty="0">
                <a:latin typeface="Arial"/>
                <a:cs typeface="Arial"/>
              </a:rPr>
              <a:t>garantido </a:t>
            </a:r>
            <a:r>
              <a:rPr sz="2500" spc="-5" dirty="0">
                <a:latin typeface="Arial"/>
                <a:cs typeface="Arial"/>
              </a:rPr>
              <a:t>a Deus por </a:t>
            </a:r>
            <a:r>
              <a:rPr sz="2500" dirty="0">
                <a:latin typeface="Arial"/>
                <a:cs typeface="Arial"/>
              </a:rPr>
              <a:t>meio </a:t>
            </a:r>
            <a:r>
              <a:rPr sz="2500" spc="-5" dirty="0">
                <a:latin typeface="Arial"/>
                <a:cs typeface="Arial"/>
              </a:rPr>
              <a:t>da fé em Jesus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Cristo.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61704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395" y="346075"/>
            <a:ext cx="3295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0" dirty="0">
                <a:solidFill>
                  <a:srgbClr val="1C4586"/>
                </a:solidFill>
                <a:latin typeface="Trebuchet MS"/>
                <a:cs typeface="Trebuchet MS"/>
              </a:rPr>
              <a:t>Fragmento </a:t>
            </a:r>
            <a:r>
              <a:rPr sz="3000" b="1" spc="-55" dirty="0">
                <a:solidFill>
                  <a:srgbClr val="1C4586"/>
                </a:solidFill>
                <a:latin typeface="Trebuchet MS"/>
                <a:cs typeface="Trebuchet MS"/>
              </a:rPr>
              <a:t>da</a:t>
            </a:r>
            <a:r>
              <a:rPr sz="3000" b="1" spc="-52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70" dirty="0">
                <a:solidFill>
                  <a:srgbClr val="1C4586"/>
                </a:solidFill>
                <a:latin typeface="Trebuchet MS"/>
                <a:cs typeface="Trebuchet MS"/>
              </a:rPr>
              <a:t>placa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678" y="1037665"/>
            <a:ext cx="4302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0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sz="3600" spc="-110" dirty="0">
                <a:solidFill>
                  <a:srgbClr val="000000"/>
                </a:solidFill>
              </a:rPr>
              <a:t>Nenhum</a:t>
            </a:r>
            <a:r>
              <a:rPr sz="3600" spc="-360" dirty="0">
                <a:solidFill>
                  <a:srgbClr val="000000"/>
                </a:solidFill>
              </a:rPr>
              <a:t> </a:t>
            </a:r>
            <a:r>
              <a:rPr sz="3600" spc="-120" dirty="0">
                <a:solidFill>
                  <a:srgbClr val="000000"/>
                </a:solidFill>
              </a:rPr>
              <a:t>estrangeiro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853" y="1504264"/>
            <a:ext cx="4907915" cy="29076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indent="20955" algn="just">
              <a:lnSpc>
                <a:spcPts val="3670"/>
              </a:lnSpc>
              <a:spcBef>
                <a:spcPts val="765"/>
              </a:spcBef>
            </a:pPr>
            <a:r>
              <a:rPr sz="3600" b="1" spc="-155" dirty="0">
                <a:latin typeface="Trebuchet MS"/>
                <a:cs typeface="Trebuchet MS"/>
              </a:rPr>
              <a:t>tem </a:t>
            </a:r>
            <a:r>
              <a:rPr sz="3600" b="1" spc="-110" dirty="0">
                <a:latin typeface="Trebuchet MS"/>
                <a:cs typeface="Trebuchet MS"/>
              </a:rPr>
              <a:t>permissão </a:t>
            </a:r>
            <a:r>
              <a:rPr sz="3600" b="1" spc="-215" dirty="0">
                <a:latin typeface="Trebuchet MS"/>
                <a:cs typeface="Trebuchet MS"/>
              </a:rPr>
              <a:t>de</a:t>
            </a:r>
            <a:r>
              <a:rPr sz="3600" b="1" spc="-700" dirty="0">
                <a:latin typeface="Trebuchet MS"/>
                <a:cs typeface="Trebuchet MS"/>
              </a:rPr>
              <a:t> </a:t>
            </a:r>
            <a:r>
              <a:rPr sz="3600" b="1" spc="-120" dirty="0">
                <a:latin typeface="Trebuchet MS"/>
                <a:cs typeface="Trebuchet MS"/>
              </a:rPr>
              <a:t>entrar  </a:t>
            </a:r>
            <a:r>
              <a:rPr sz="3600" b="1" spc="-55" dirty="0">
                <a:latin typeface="Trebuchet MS"/>
                <a:cs typeface="Trebuchet MS"/>
              </a:rPr>
              <a:t>na </a:t>
            </a:r>
            <a:r>
              <a:rPr sz="3600" b="1" spc="-70" dirty="0">
                <a:latin typeface="Trebuchet MS"/>
                <a:cs typeface="Trebuchet MS"/>
              </a:rPr>
              <a:t>balaustrada</a:t>
            </a:r>
            <a:r>
              <a:rPr sz="3600" b="1" spc="-785" dirty="0">
                <a:latin typeface="Trebuchet MS"/>
                <a:cs typeface="Trebuchet MS"/>
              </a:rPr>
              <a:t> </a:t>
            </a:r>
            <a:r>
              <a:rPr sz="3600" b="1" spc="-195" dirty="0">
                <a:latin typeface="Trebuchet MS"/>
                <a:cs typeface="Trebuchet MS"/>
              </a:rPr>
              <a:t>em </a:t>
            </a:r>
            <a:r>
              <a:rPr sz="3600" b="1" spc="-114" dirty="0">
                <a:latin typeface="Trebuchet MS"/>
                <a:cs typeface="Trebuchet MS"/>
              </a:rPr>
              <a:t>torno  </a:t>
            </a:r>
            <a:r>
              <a:rPr sz="3600" b="1" spc="-135" dirty="0">
                <a:latin typeface="Trebuchet MS"/>
                <a:cs typeface="Trebuchet MS"/>
              </a:rPr>
              <a:t>do </a:t>
            </a:r>
            <a:r>
              <a:rPr sz="3600" b="1" spc="-80" dirty="0">
                <a:latin typeface="Trebuchet MS"/>
                <a:cs typeface="Trebuchet MS"/>
              </a:rPr>
              <a:t>santuário </a:t>
            </a:r>
            <a:r>
              <a:rPr sz="3600" b="1" spc="-355" dirty="0">
                <a:latin typeface="Trebuchet MS"/>
                <a:cs typeface="Trebuchet MS"/>
              </a:rPr>
              <a:t>e </a:t>
            </a:r>
            <a:r>
              <a:rPr sz="3600" b="1" spc="-135" dirty="0">
                <a:latin typeface="Trebuchet MS"/>
                <a:cs typeface="Trebuchet MS"/>
              </a:rPr>
              <a:t>do</a:t>
            </a:r>
            <a:r>
              <a:rPr sz="3600" b="1" spc="-670" dirty="0">
                <a:latin typeface="Trebuchet MS"/>
                <a:cs typeface="Trebuchet MS"/>
              </a:rPr>
              <a:t> </a:t>
            </a:r>
            <a:r>
              <a:rPr sz="3600" b="1" spc="-175" dirty="0">
                <a:latin typeface="Trebuchet MS"/>
                <a:cs typeface="Trebuchet MS"/>
              </a:rPr>
              <a:t>pátio.</a:t>
            </a:r>
            <a:endParaRPr sz="3600">
              <a:latin typeface="Trebuchet MS"/>
              <a:cs typeface="Trebuchet MS"/>
            </a:endParaRPr>
          </a:p>
          <a:p>
            <a:pPr marL="497205" marR="455930" indent="-33655" algn="just">
              <a:lnSpc>
                <a:spcPts val="3670"/>
              </a:lnSpc>
              <a:spcBef>
                <a:spcPts val="15"/>
              </a:spcBef>
            </a:pPr>
            <a:r>
              <a:rPr sz="3600" b="1" spc="-105" dirty="0">
                <a:solidFill>
                  <a:srgbClr val="C00000"/>
                </a:solidFill>
                <a:latin typeface="Trebuchet MS"/>
                <a:cs typeface="Trebuchet MS"/>
              </a:rPr>
              <a:t>Quem </a:t>
            </a:r>
            <a:r>
              <a:rPr sz="3600" b="1" spc="-75" dirty="0">
                <a:solidFill>
                  <a:srgbClr val="C00000"/>
                </a:solidFill>
                <a:latin typeface="Trebuchet MS"/>
                <a:cs typeface="Trebuchet MS"/>
              </a:rPr>
              <a:t>for </a:t>
            </a:r>
            <a:r>
              <a:rPr sz="3600" b="1" spc="-225" dirty="0">
                <a:solidFill>
                  <a:srgbClr val="C00000"/>
                </a:solidFill>
                <a:latin typeface="Trebuchet MS"/>
                <a:cs typeface="Trebuchet MS"/>
              </a:rPr>
              <a:t>pego,</a:t>
            </a:r>
            <a:r>
              <a:rPr sz="3600" b="1" spc="-8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95" dirty="0">
                <a:solidFill>
                  <a:srgbClr val="C00000"/>
                </a:solidFill>
                <a:latin typeface="Trebuchet MS"/>
                <a:cs typeface="Trebuchet MS"/>
              </a:rPr>
              <a:t>será  </a:t>
            </a:r>
            <a:r>
              <a:rPr sz="3600" b="1" spc="-130" dirty="0">
                <a:solidFill>
                  <a:srgbClr val="C00000"/>
                </a:solidFill>
                <a:latin typeface="Trebuchet MS"/>
                <a:cs typeface="Trebuchet MS"/>
              </a:rPr>
              <a:t>responsável </a:t>
            </a:r>
            <a:r>
              <a:rPr sz="3600" b="1" spc="-155" dirty="0">
                <a:solidFill>
                  <a:srgbClr val="C00000"/>
                </a:solidFill>
                <a:latin typeface="Trebuchet MS"/>
                <a:cs typeface="Trebuchet MS"/>
              </a:rPr>
              <a:t>por</a:t>
            </a:r>
            <a:r>
              <a:rPr sz="3600" b="1" spc="-5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30" dirty="0">
                <a:solidFill>
                  <a:srgbClr val="C00000"/>
                </a:solidFill>
                <a:latin typeface="Trebuchet MS"/>
                <a:cs typeface="Trebuchet MS"/>
              </a:rPr>
              <a:t>sua</a:t>
            </a:r>
            <a:endParaRPr sz="3600">
              <a:latin typeface="Trebuchet MS"/>
              <a:cs typeface="Trebuchet MS"/>
            </a:endParaRPr>
          </a:p>
          <a:p>
            <a:pPr marL="554990" algn="just">
              <a:lnSpc>
                <a:spcPts val="3665"/>
              </a:lnSpc>
            </a:pPr>
            <a:r>
              <a:rPr sz="3600" b="1" spc="-180" dirty="0">
                <a:solidFill>
                  <a:srgbClr val="C00000"/>
                </a:solidFill>
                <a:latin typeface="Trebuchet MS"/>
                <a:cs typeface="Trebuchet MS"/>
              </a:rPr>
              <a:t>decorrente</a:t>
            </a:r>
            <a:r>
              <a:rPr sz="3600" b="1" spc="-3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165" dirty="0">
                <a:solidFill>
                  <a:srgbClr val="C00000"/>
                </a:solidFill>
                <a:latin typeface="Trebuchet MS"/>
                <a:cs typeface="Trebuchet MS"/>
              </a:rPr>
              <a:t>morte</a:t>
            </a:r>
            <a:r>
              <a:rPr sz="3600" b="1" spc="-165" dirty="0">
                <a:latin typeface="Times New Roman"/>
                <a:cs typeface="Times New Roman"/>
              </a:rPr>
              <a:t>”</a:t>
            </a:r>
            <a:r>
              <a:rPr sz="3600" b="1" spc="-165" dirty="0">
                <a:latin typeface="Trebuchet MS"/>
                <a:cs typeface="Trebuchet MS"/>
              </a:rPr>
              <a:t>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8647" y="1060703"/>
            <a:ext cx="2097024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92100"/>
            <a:ext cx="90551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70" dirty="0"/>
              <a:t>Caminho</a:t>
            </a:r>
            <a:r>
              <a:rPr sz="3200" spc="-315" dirty="0"/>
              <a:t> </a:t>
            </a:r>
            <a:r>
              <a:rPr sz="3200" spc="-80" dirty="0"/>
              <a:t>para</a:t>
            </a:r>
            <a:r>
              <a:rPr sz="3200" spc="-254" dirty="0"/>
              <a:t> </a:t>
            </a:r>
            <a:r>
              <a:rPr sz="3200" spc="-45" dirty="0"/>
              <a:t>a</a:t>
            </a:r>
            <a:r>
              <a:rPr sz="3200" spc="-240" dirty="0"/>
              <a:t> </a:t>
            </a:r>
            <a:r>
              <a:rPr sz="3200" spc="-105" dirty="0"/>
              <a:t>fraternidade</a:t>
            </a:r>
            <a:r>
              <a:rPr sz="3200" spc="-240" dirty="0"/>
              <a:t> </a:t>
            </a:r>
            <a:r>
              <a:rPr sz="3200" spc="105" dirty="0"/>
              <a:t>-</a:t>
            </a:r>
            <a:r>
              <a:rPr sz="3200" spc="-229" dirty="0"/>
              <a:t> </a:t>
            </a:r>
            <a:r>
              <a:rPr sz="3200" spc="-45" dirty="0"/>
              <a:t>Cristo</a:t>
            </a:r>
            <a:r>
              <a:rPr sz="3200" spc="-305" dirty="0"/>
              <a:t> </a:t>
            </a:r>
            <a:r>
              <a:rPr sz="3200" spc="-320" dirty="0"/>
              <a:t>é</a:t>
            </a:r>
            <a:r>
              <a:rPr sz="3200" spc="-235" dirty="0"/>
              <a:t> </a:t>
            </a:r>
            <a:r>
              <a:rPr sz="3200" spc="-45" dirty="0"/>
              <a:t>a</a:t>
            </a:r>
            <a:r>
              <a:rPr sz="3200" spc="-229" dirty="0"/>
              <a:t> </a:t>
            </a:r>
            <a:r>
              <a:rPr sz="3200" spc="-35" dirty="0"/>
              <a:t>nossa</a:t>
            </a:r>
            <a:r>
              <a:rPr sz="3200" spc="-305" dirty="0"/>
              <a:t> </a:t>
            </a:r>
            <a:r>
              <a:rPr sz="3200" spc="-195" dirty="0"/>
              <a:t>paz.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8436" y="885266"/>
            <a:ext cx="8407400" cy="4083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00" indent="-304800">
              <a:lnSpc>
                <a:spcPts val="3110"/>
              </a:lnSpc>
              <a:spcBef>
                <a:spcPts val="110"/>
              </a:spcBef>
              <a:buClr>
                <a:srgbClr val="1C4586"/>
              </a:buClr>
              <a:buSzPct val="42857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2800" b="1" spc="10" dirty="0">
                <a:latin typeface="Arial"/>
                <a:cs typeface="Arial"/>
              </a:rPr>
              <a:t>Muro </a:t>
            </a:r>
            <a:r>
              <a:rPr sz="2800" b="1" spc="-5" dirty="0">
                <a:latin typeface="Arial"/>
                <a:cs typeface="Arial"/>
              </a:rPr>
              <a:t>que </a:t>
            </a:r>
            <a:r>
              <a:rPr sz="2800" b="1" spc="5" dirty="0">
                <a:latin typeface="Arial"/>
                <a:cs typeface="Arial"/>
              </a:rPr>
              <a:t>ameaça a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vida</a:t>
            </a:r>
            <a:endParaRPr sz="2800">
              <a:latin typeface="Arial"/>
              <a:cs typeface="Arial"/>
            </a:endParaRPr>
          </a:p>
          <a:p>
            <a:pPr marL="317500" indent="-304800">
              <a:lnSpc>
                <a:spcPts val="2860"/>
              </a:lnSpc>
              <a:buClr>
                <a:srgbClr val="1C4586"/>
              </a:buClr>
              <a:buSzPct val="42857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2800" b="1" spc="-5" dirty="0">
                <a:latin typeface="Arial"/>
                <a:cs typeface="Arial"/>
              </a:rPr>
              <a:t>Nada nos </a:t>
            </a:r>
            <a:r>
              <a:rPr sz="2800" b="1" dirty="0">
                <a:latin typeface="Arial"/>
                <a:cs typeface="Arial"/>
              </a:rPr>
              <a:t>separara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Deus.</a:t>
            </a:r>
            <a:endParaRPr sz="2800">
              <a:latin typeface="Arial"/>
              <a:cs typeface="Arial"/>
            </a:endParaRPr>
          </a:p>
          <a:p>
            <a:pPr marL="317500" indent="-304800">
              <a:lnSpc>
                <a:spcPts val="3110"/>
              </a:lnSpc>
              <a:buClr>
                <a:srgbClr val="1C4586"/>
              </a:buClr>
              <a:buSzPct val="42857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2800" b="1" spc="-5" dirty="0">
                <a:latin typeface="Arial"/>
                <a:cs typeface="Arial"/>
              </a:rPr>
              <a:t>Nada </a:t>
            </a:r>
            <a:r>
              <a:rPr sz="2800" b="1" spc="-10" dirty="0">
                <a:latin typeface="Arial"/>
                <a:cs typeface="Arial"/>
              </a:rPr>
              <a:t>pode nos </a:t>
            </a:r>
            <a:r>
              <a:rPr sz="2800" b="1" dirty="0">
                <a:latin typeface="Arial"/>
                <a:cs typeface="Arial"/>
              </a:rPr>
              <a:t>separar </a:t>
            </a:r>
            <a:r>
              <a:rPr sz="2800" b="1" spc="-10" dirty="0">
                <a:latin typeface="Arial"/>
                <a:cs typeface="Arial"/>
              </a:rPr>
              <a:t>uns dos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outros.</a:t>
            </a:r>
            <a:endParaRPr sz="2800">
              <a:latin typeface="Arial"/>
              <a:cs typeface="Arial"/>
            </a:endParaRPr>
          </a:p>
          <a:p>
            <a:pPr marL="317500" indent="-304800">
              <a:lnSpc>
                <a:spcPts val="3110"/>
              </a:lnSpc>
              <a:spcBef>
                <a:spcPts val="2355"/>
              </a:spcBef>
              <a:buClr>
                <a:srgbClr val="1C4586"/>
              </a:buClr>
              <a:buSzPct val="42857"/>
              <a:buChar char="●"/>
              <a:tabLst>
                <a:tab pos="316865" algn="l"/>
                <a:tab pos="317500" algn="l"/>
              </a:tabLst>
            </a:pPr>
            <a:r>
              <a:rPr sz="2800" spc="-5" dirty="0">
                <a:latin typeface="Arial"/>
                <a:cs typeface="Arial"/>
              </a:rPr>
              <a:t>Evangelho </a:t>
            </a:r>
            <a:r>
              <a:rPr sz="2800" spc="5" dirty="0">
                <a:latin typeface="Arial"/>
                <a:cs typeface="Arial"/>
              </a:rPr>
              <a:t>é força de </a:t>
            </a:r>
            <a:r>
              <a:rPr sz="2800" dirty="0">
                <a:latin typeface="Arial"/>
                <a:cs typeface="Arial"/>
              </a:rPr>
              <a:t>Deus que derruba </a:t>
            </a:r>
            <a:r>
              <a:rPr sz="2800" spc="5" dirty="0">
                <a:latin typeface="Arial"/>
                <a:cs typeface="Arial"/>
              </a:rPr>
              <a:t>os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muros.</a:t>
            </a:r>
            <a:endParaRPr sz="2800">
              <a:latin typeface="Arial"/>
              <a:cs typeface="Arial"/>
            </a:endParaRPr>
          </a:p>
          <a:p>
            <a:pPr marL="317500" indent="-304800">
              <a:lnSpc>
                <a:spcPts val="3110"/>
              </a:lnSpc>
              <a:buClr>
                <a:srgbClr val="1C4586"/>
              </a:buClr>
              <a:buSzPct val="42857"/>
              <a:buChar char="●"/>
              <a:tabLst>
                <a:tab pos="316865" algn="l"/>
                <a:tab pos="317500" algn="l"/>
              </a:tabLst>
            </a:pPr>
            <a:r>
              <a:rPr sz="2800" dirty="0">
                <a:latin typeface="Arial"/>
                <a:cs typeface="Arial"/>
              </a:rPr>
              <a:t>Abrir mão </a:t>
            </a:r>
            <a:r>
              <a:rPr sz="2800" spc="5" dirty="0">
                <a:latin typeface="Arial"/>
                <a:cs typeface="Arial"/>
              </a:rPr>
              <a:t>dos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entulhos.</a:t>
            </a:r>
            <a:endParaRPr sz="2800">
              <a:latin typeface="Arial"/>
              <a:cs typeface="Arial"/>
            </a:endParaRPr>
          </a:p>
          <a:p>
            <a:pPr marL="317500" indent="-304800">
              <a:lnSpc>
                <a:spcPts val="3110"/>
              </a:lnSpc>
              <a:spcBef>
                <a:spcPts val="2355"/>
              </a:spcBef>
              <a:buClr>
                <a:srgbClr val="1C4586"/>
              </a:buClr>
              <a:buSzPct val="42857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2800" b="1" spc="5" dirty="0">
                <a:latin typeface="Arial"/>
                <a:cs typeface="Arial"/>
              </a:rPr>
              <a:t>“Paz </a:t>
            </a:r>
            <a:r>
              <a:rPr sz="2800" b="1" spc="-5" dirty="0">
                <a:latin typeface="Arial"/>
                <a:cs typeface="Arial"/>
              </a:rPr>
              <a:t>que vem </a:t>
            </a:r>
            <a:r>
              <a:rPr sz="2800" b="1" spc="5" dirty="0">
                <a:latin typeface="Arial"/>
                <a:cs typeface="Arial"/>
              </a:rPr>
              <a:t>do </a:t>
            </a:r>
            <a:r>
              <a:rPr sz="2800" b="1" spc="-5" dirty="0">
                <a:latin typeface="Arial"/>
                <a:cs typeface="Arial"/>
              </a:rPr>
              <a:t>amor </a:t>
            </a:r>
            <a:r>
              <a:rPr sz="2800" b="1" dirty="0">
                <a:latin typeface="Arial"/>
                <a:cs typeface="Arial"/>
              </a:rPr>
              <a:t>te </a:t>
            </a:r>
            <a:r>
              <a:rPr sz="2800" b="1" spc="-5" dirty="0">
                <a:latin typeface="Arial"/>
                <a:cs typeface="Arial"/>
              </a:rPr>
              <a:t>desejo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irmão.”</a:t>
            </a:r>
            <a:endParaRPr sz="2800">
              <a:latin typeface="Arial"/>
              <a:cs typeface="Arial"/>
            </a:endParaRPr>
          </a:p>
          <a:p>
            <a:pPr marL="317500" marR="5080" indent="-304800">
              <a:lnSpc>
                <a:spcPts val="2860"/>
              </a:lnSpc>
              <a:spcBef>
                <a:spcPts val="260"/>
              </a:spcBef>
              <a:buClr>
                <a:srgbClr val="1C4586"/>
              </a:buClr>
              <a:buSzPct val="42857"/>
              <a:buFont typeface="Arial"/>
              <a:buChar char="●"/>
              <a:tabLst>
                <a:tab pos="316865" algn="l"/>
                <a:tab pos="31750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“Bem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aventurados os que promovem 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paz  porque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serão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chamados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filho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de Deus.” </a:t>
            </a:r>
            <a:r>
              <a:rPr sz="2800" b="1" spc="30" dirty="0">
                <a:solidFill>
                  <a:srgbClr val="FF0000"/>
                </a:solidFill>
                <a:latin typeface="Arial"/>
                <a:cs typeface="Arial"/>
              </a:rPr>
              <a:t>(Mt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5,9)</a:t>
            </a:r>
            <a:endParaRPr sz="2800">
              <a:latin typeface="Arial"/>
              <a:cs typeface="Arial"/>
            </a:endParaRPr>
          </a:p>
          <a:p>
            <a:pPr marL="317500" indent="-304800">
              <a:lnSpc>
                <a:spcPts val="2840"/>
              </a:lnSpc>
              <a:buClr>
                <a:srgbClr val="1C4586"/>
              </a:buClr>
              <a:buSzPct val="42857"/>
              <a:buChar char="●"/>
              <a:tabLst>
                <a:tab pos="316865" algn="l"/>
                <a:tab pos="317500" algn="l"/>
              </a:tabLst>
            </a:pPr>
            <a:r>
              <a:rPr sz="2800" spc="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religiões </a:t>
            </a:r>
            <a:r>
              <a:rPr sz="2800" spc="5" dirty="0">
                <a:latin typeface="Arial"/>
                <a:cs typeface="Arial"/>
              </a:rPr>
              <a:t>ao </a:t>
            </a:r>
            <a:r>
              <a:rPr sz="2800" dirty="0">
                <a:latin typeface="Arial"/>
                <a:cs typeface="Arial"/>
              </a:rPr>
              <a:t>serviço </a:t>
            </a:r>
            <a:r>
              <a:rPr sz="2800" spc="5" dirty="0">
                <a:latin typeface="Arial"/>
                <a:cs typeface="Arial"/>
              </a:rPr>
              <a:t>da </a:t>
            </a:r>
            <a:r>
              <a:rPr sz="2800" dirty="0">
                <a:latin typeface="Arial"/>
                <a:cs typeface="Arial"/>
              </a:rPr>
              <a:t>fraternidade </a:t>
            </a:r>
            <a:r>
              <a:rPr sz="2800" spc="5" dirty="0">
                <a:latin typeface="Arial"/>
                <a:cs typeface="Arial"/>
              </a:rPr>
              <a:t>no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mundo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63"/>
            <a:ext cx="9144000" cy="5140960"/>
            <a:chOff x="0" y="4063"/>
            <a:chExt cx="9144000" cy="5140960"/>
          </a:xfrm>
        </p:grpSpPr>
        <p:sp>
          <p:nvSpPr>
            <p:cNvPr id="3" name="object 3"/>
            <p:cNvSpPr/>
            <p:nvPr/>
          </p:nvSpPr>
          <p:spPr>
            <a:xfrm>
              <a:off x="5916676" y="4063"/>
              <a:ext cx="2927604" cy="2613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67166" y="397049"/>
              <a:ext cx="260350" cy="368300"/>
            </a:xfrm>
            <a:custGeom>
              <a:avLst/>
              <a:gdLst/>
              <a:ahLst/>
              <a:cxnLst/>
              <a:rect l="l" t="t" r="r" b="b"/>
              <a:pathLst>
                <a:path w="260350" h="368300">
                  <a:moveTo>
                    <a:pt x="171528" y="25967"/>
                  </a:moveTo>
                  <a:lnTo>
                    <a:pt x="121388" y="25967"/>
                  </a:lnTo>
                  <a:lnTo>
                    <a:pt x="137138" y="28305"/>
                  </a:lnTo>
                  <a:lnTo>
                    <a:pt x="152578" y="32881"/>
                  </a:lnTo>
                  <a:lnTo>
                    <a:pt x="164268" y="37290"/>
                  </a:lnTo>
                  <a:lnTo>
                    <a:pt x="165411" y="37798"/>
                  </a:lnTo>
                  <a:lnTo>
                    <a:pt x="172269" y="40719"/>
                  </a:lnTo>
                  <a:lnTo>
                    <a:pt x="178746" y="43767"/>
                  </a:lnTo>
                  <a:lnTo>
                    <a:pt x="184969" y="47196"/>
                  </a:lnTo>
                  <a:lnTo>
                    <a:pt x="181623" y="38068"/>
                  </a:lnTo>
                  <a:lnTo>
                    <a:pt x="174968" y="29321"/>
                  </a:lnTo>
                  <a:lnTo>
                    <a:pt x="171528" y="25967"/>
                  </a:lnTo>
                  <a:close/>
                </a:path>
                <a:path w="260350" h="368300">
                  <a:moveTo>
                    <a:pt x="124406" y="0"/>
                  </a:moveTo>
                  <a:lnTo>
                    <a:pt x="116786" y="1180"/>
                  </a:lnTo>
                  <a:lnTo>
                    <a:pt x="110547" y="5413"/>
                  </a:lnTo>
                  <a:lnTo>
                    <a:pt x="102800" y="14049"/>
                  </a:lnTo>
                  <a:lnTo>
                    <a:pt x="106483" y="23320"/>
                  </a:lnTo>
                  <a:lnTo>
                    <a:pt x="108896" y="28019"/>
                  </a:lnTo>
                  <a:lnTo>
                    <a:pt x="108769" y="28273"/>
                  </a:lnTo>
                  <a:lnTo>
                    <a:pt x="121388" y="25967"/>
                  </a:lnTo>
                  <a:lnTo>
                    <a:pt x="171528" y="25967"/>
                  </a:lnTo>
                  <a:lnTo>
                    <a:pt x="167217" y="21764"/>
                  </a:lnTo>
                  <a:lnTo>
                    <a:pt x="160585" y="16208"/>
                  </a:lnTo>
                  <a:lnTo>
                    <a:pt x="159315" y="15192"/>
                  </a:lnTo>
                  <a:lnTo>
                    <a:pt x="158045" y="14303"/>
                  </a:lnTo>
                  <a:lnTo>
                    <a:pt x="156775" y="13160"/>
                  </a:lnTo>
                  <a:lnTo>
                    <a:pt x="152965" y="10239"/>
                  </a:lnTo>
                  <a:lnTo>
                    <a:pt x="147377" y="6683"/>
                  </a:lnTo>
                  <a:lnTo>
                    <a:pt x="141027" y="4016"/>
                  </a:lnTo>
                  <a:lnTo>
                    <a:pt x="132683" y="1176"/>
                  </a:lnTo>
                  <a:lnTo>
                    <a:pt x="124406" y="0"/>
                  </a:lnTo>
                  <a:close/>
                </a:path>
                <a:path w="260350" h="368300">
                  <a:moveTo>
                    <a:pt x="130613" y="57737"/>
                  </a:moveTo>
                  <a:lnTo>
                    <a:pt x="134423" y="62690"/>
                  </a:lnTo>
                  <a:lnTo>
                    <a:pt x="138360" y="67389"/>
                  </a:lnTo>
                  <a:lnTo>
                    <a:pt x="140900" y="71326"/>
                  </a:lnTo>
                  <a:lnTo>
                    <a:pt x="157644" y="93593"/>
                  </a:lnTo>
                  <a:lnTo>
                    <a:pt x="176318" y="117226"/>
                  </a:lnTo>
                  <a:lnTo>
                    <a:pt x="193371" y="141460"/>
                  </a:lnTo>
                  <a:lnTo>
                    <a:pt x="205543" y="165941"/>
                  </a:lnTo>
                  <a:lnTo>
                    <a:pt x="208111" y="185392"/>
                  </a:lnTo>
                  <a:lnTo>
                    <a:pt x="201225" y="198104"/>
                  </a:lnTo>
                  <a:lnTo>
                    <a:pt x="187862" y="207339"/>
                  </a:lnTo>
                  <a:lnTo>
                    <a:pt x="170999" y="216360"/>
                  </a:lnTo>
                  <a:lnTo>
                    <a:pt x="6661" y="309705"/>
                  </a:lnTo>
                  <a:lnTo>
                    <a:pt x="0" y="321526"/>
                  </a:lnTo>
                  <a:lnTo>
                    <a:pt x="6613" y="337216"/>
                  </a:lnTo>
                  <a:lnTo>
                    <a:pt x="21824" y="352835"/>
                  </a:lnTo>
                  <a:lnTo>
                    <a:pt x="40951" y="364442"/>
                  </a:lnTo>
                  <a:lnTo>
                    <a:pt x="47988" y="366930"/>
                  </a:lnTo>
                  <a:lnTo>
                    <a:pt x="54667" y="368157"/>
                  </a:lnTo>
                  <a:lnTo>
                    <a:pt x="60775" y="367907"/>
                  </a:lnTo>
                  <a:lnTo>
                    <a:pt x="66097" y="365966"/>
                  </a:lnTo>
                  <a:lnTo>
                    <a:pt x="93378" y="350535"/>
                  </a:lnTo>
                  <a:lnTo>
                    <a:pt x="80706" y="350535"/>
                  </a:lnTo>
                  <a:lnTo>
                    <a:pt x="66478" y="349900"/>
                  </a:lnTo>
                  <a:lnTo>
                    <a:pt x="24542" y="335597"/>
                  </a:lnTo>
                  <a:lnTo>
                    <a:pt x="12680" y="325675"/>
                  </a:lnTo>
                  <a:lnTo>
                    <a:pt x="13773" y="322024"/>
                  </a:lnTo>
                  <a:lnTo>
                    <a:pt x="56610" y="293971"/>
                  </a:lnTo>
                  <a:lnTo>
                    <a:pt x="100530" y="269811"/>
                  </a:lnTo>
                  <a:lnTo>
                    <a:pt x="145807" y="248390"/>
                  </a:lnTo>
                  <a:lnTo>
                    <a:pt x="192716" y="228552"/>
                  </a:lnTo>
                  <a:lnTo>
                    <a:pt x="218247" y="211712"/>
                  </a:lnTo>
                  <a:lnTo>
                    <a:pt x="225038" y="191468"/>
                  </a:lnTo>
                  <a:lnTo>
                    <a:pt x="218684" y="168080"/>
                  </a:lnTo>
                  <a:lnTo>
                    <a:pt x="204781" y="141811"/>
                  </a:lnTo>
                  <a:lnTo>
                    <a:pt x="189855" y="117157"/>
                  </a:lnTo>
                  <a:lnTo>
                    <a:pt x="173126" y="94297"/>
                  </a:lnTo>
                  <a:lnTo>
                    <a:pt x="153632" y="74106"/>
                  </a:lnTo>
                  <a:lnTo>
                    <a:pt x="130613" y="57737"/>
                  </a:lnTo>
                  <a:close/>
                </a:path>
                <a:path w="260350" h="368300">
                  <a:moveTo>
                    <a:pt x="259772" y="259032"/>
                  </a:moveTo>
                  <a:lnTo>
                    <a:pt x="197274" y="283983"/>
                  </a:lnTo>
                  <a:lnTo>
                    <a:pt x="160760" y="302879"/>
                  </a:lnTo>
                  <a:lnTo>
                    <a:pt x="125460" y="324012"/>
                  </a:lnTo>
                  <a:lnTo>
                    <a:pt x="91243" y="347170"/>
                  </a:lnTo>
                  <a:lnTo>
                    <a:pt x="80706" y="350535"/>
                  </a:lnTo>
                  <a:lnTo>
                    <a:pt x="93378" y="350535"/>
                  </a:lnTo>
                  <a:lnTo>
                    <a:pt x="212147" y="283162"/>
                  </a:lnTo>
                  <a:lnTo>
                    <a:pt x="222571" y="277749"/>
                  </a:lnTo>
                  <a:lnTo>
                    <a:pt x="234578" y="272049"/>
                  </a:lnTo>
                  <a:lnTo>
                    <a:pt x="247276" y="265874"/>
                  </a:lnTo>
                  <a:lnTo>
                    <a:pt x="259772" y="259032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8939" y="425322"/>
              <a:ext cx="208799" cy="230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9835" y="423024"/>
              <a:ext cx="786130" cy="475615"/>
            </a:xfrm>
            <a:custGeom>
              <a:avLst/>
              <a:gdLst/>
              <a:ahLst/>
              <a:cxnLst/>
              <a:rect l="l" t="t" r="r" b="b"/>
              <a:pathLst>
                <a:path w="786129" h="475615">
                  <a:moveTo>
                    <a:pt x="276491" y="185788"/>
                  </a:moveTo>
                  <a:lnTo>
                    <a:pt x="269468" y="167589"/>
                  </a:lnTo>
                  <a:lnTo>
                    <a:pt x="258648" y="150545"/>
                  </a:lnTo>
                  <a:lnTo>
                    <a:pt x="248119" y="135775"/>
                  </a:lnTo>
                  <a:lnTo>
                    <a:pt x="172173" y="24396"/>
                  </a:lnTo>
                  <a:lnTo>
                    <a:pt x="172427" y="23380"/>
                  </a:lnTo>
                  <a:lnTo>
                    <a:pt x="172300" y="21221"/>
                  </a:lnTo>
                  <a:lnTo>
                    <a:pt x="166077" y="17792"/>
                  </a:lnTo>
                  <a:lnTo>
                    <a:pt x="124460" y="2336"/>
                  </a:lnTo>
                  <a:lnTo>
                    <a:pt x="108712" y="0"/>
                  </a:lnTo>
                  <a:lnTo>
                    <a:pt x="96100" y="2298"/>
                  </a:lnTo>
                  <a:lnTo>
                    <a:pt x="100037" y="9918"/>
                  </a:lnTo>
                  <a:lnTo>
                    <a:pt x="103212" y="13474"/>
                  </a:lnTo>
                  <a:lnTo>
                    <a:pt x="107149" y="17030"/>
                  </a:lnTo>
                  <a:lnTo>
                    <a:pt x="110451" y="22237"/>
                  </a:lnTo>
                  <a:lnTo>
                    <a:pt x="117944" y="31762"/>
                  </a:lnTo>
                  <a:lnTo>
                    <a:pt x="140957" y="48133"/>
                  </a:lnTo>
                  <a:lnTo>
                    <a:pt x="160451" y="68326"/>
                  </a:lnTo>
                  <a:lnTo>
                    <a:pt x="177228" y="91262"/>
                  </a:lnTo>
                  <a:lnTo>
                    <a:pt x="192112" y="115836"/>
                  </a:lnTo>
                  <a:lnTo>
                    <a:pt x="206006" y="142113"/>
                  </a:lnTo>
                  <a:lnTo>
                    <a:pt x="212369" y="165493"/>
                  </a:lnTo>
                  <a:lnTo>
                    <a:pt x="205574" y="185750"/>
                  </a:lnTo>
                  <a:lnTo>
                    <a:pt x="180047" y="202577"/>
                  </a:lnTo>
                  <a:lnTo>
                    <a:pt x="133134" y="222427"/>
                  </a:lnTo>
                  <a:lnTo>
                    <a:pt x="87858" y="243840"/>
                  </a:lnTo>
                  <a:lnTo>
                    <a:pt x="43929" y="268008"/>
                  </a:lnTo>
                  <a:lnTo>
                    <a:pt x="1104" y="296049"/>
                  </a:lnTo>
                  <a:lnTo>
                    <a:pt x="0" y="299707"/>
                  </a:lnTo>
                  <a:lnTo>
                    <a:pt x="3975" y="304406"/>
                  </a:lnTo>
                  <a:lnTo>
                    <a:pt x="53809" y="323926"/>
                  </a:lnTo>
                  <a:lnTo>
                    <a:pt x="68033" y="324561"/>
                  </a:lnTo>
                  <a:lnTo>
                    <a:pt x="78574" y="321195"/>
                  </a:lnTo>
                  <a:lnTo>
                    <a:pt x="112788" y="298043"/>
                  </a:lnTo>
                  <a:lnTo>
                    <a:pt x="148082" y="276910"/>
                  </a:lnTo>
                  <a:lnTo>
                    <a:pt x="184594" y="258013"/>
                  </a:lnTo>
                  <a:lnTo>
                    <a:pt x="222465" y="241566"/>
                  </a:lnTo>
                  <a:lnTo>
                    <a:pt x="247103" y="233057"/>
                  </a:lnTo>
                  <a:lnTo>
                    <a:pt x="256540" y="226809"/>
                  </a:lnTo>
                  <a:lnTo>
                    <a:pt x="264769" y="219951"/>
                  </a:lnTo>
                  <a:lnTo>
                    <a:pt x="271297" y="212382"/>
                  </a:lnTo>
                  <a:lnTo>
                    <a:pt x="275678" y="203974"/>
                  </a:lnTo>
                  <a:lnTo>
                    <a:pt x="276491" y="185788"/>
                  </a:lnTo>
                  <a:close/>
                </a:path>
                <a:path w="786129" h="475615">
                  <a:moveTo>
                    <a:pt x="482320" y="295617"/>
                  </a:moveTo>
                  <a:lnTo>
                    <a:pt x="475005" y="270522"/>
                  </a:lnTo>
                  <a:lnTo>
                    <a:pt x="463677" y="246303"/>
                  </a:lnTo>
                  <a:lnTo>
                    <a:pt x="452716" y="224167"/>
                  </a:lnTo>
                  <a:lnTo>
                    <a:pt x="408203" y="126072"/>
                  </a:lnTo>
                  <a:lnTo>
                    <a:pt x="408203" y="161759"/>
                  </a:lnTo>
                  <a:lnTo>
                    <a:pt x="351396" y="59182"/>
                  </a:lnTo>
                  <a:lnTo>
                    <a:pt x="352005" y="60210"/>
                  </a:lnTo>
                  <a:lnTo>
                    <a:pt x="369011" y="90932"/>
                  </a:lnTo>
                  <a:lnTo>
                    <a:pt x="389547" y="127838"/>
                  </a:lnTo>
                  <a:lnTo>
                    <a:pt x="408203" y="161759"/>
                  </a:lnTo>
                  <a:lnTo>
                    <a:pt x="408203" y="126072"/>
                  </a:lnTo>
                  <a:lnTo>
                    <a:pt x="392201" y="90792"/>
                  </a:lnTo>
                  <a:lnTo>
                    <a:pt x="384517" y="73799"/>
                  </a:lnTo>
                  <a:lnTo>
                    <a:pt x="360895" y="51574"/>
                  </a:lnTo>
                  <a:lnTo>
                    <a:pt x="354545" y="51955"/>
                  </a:lnTo>
                  <a:lnTo>
                    <a:pt x="348576" y="54495"/>
                  </a:lnTo>
                  <a:lnTo>
                    <a:pt x="345147" y="49034"/>
                  </a:lnTo>
                  <a:lnTo>
                    <a:pt x="342353" y="46113"/>
                  </a:lnTo>
                  <a:lnTo>
                    <a:pt x="340067" y="45097"/>
                  </a:lnTo>
                  <a:lnTo>
                    <a:pt x="335991" y="45732"/>
                  </a:lnTo>
                  <a:lnTo>
                    <a:pt x="333387" y="50850"/>
                  </a:lnTo>
                  <a:lnTo>
                    <a:pt x="332130" y="59245"/>
                  </a:lnTo>
                  <a:lnTo>
                    <a:pt x="332066" y="69735"/>
                  </a:lnTo>
                  <a:lnTo>
                    <a:pt x="327571" y="79616"/>
                  </a:lnTo>
                  <a:lnTo>
                    <a:pt x="325310" y="90792"/>
                  </a:lnTo>
                  <a:lnTo>
                    <a:pt x="325793" y="102781"/>
                  </a:lnTo>
                  <a:lnTo>
                    <a:pt x="329526" y="115074"/>
                  </a:lnTo>
                  <a:lnTo>
                    <a:pt x="340626" y="139458"/>
                  </a:lnTo>
                  <a:lnTo>
                    <a:pt x="373722" y="212483"/>
                  </a:lnTo>
                  <a:lnTo>
                    <a:pt x="377037" y="219290"/>
                  </a:lnTo>
                  <a:lnTo>
                    <a:pt x="380987" y="226644"/>
                  </a:lnTo>
                  <a:lnTo>
                    <a:pt x="389978" y="242709"/>
                  </a:lnTo>
                  <a:lnTo>
                    <a:pt x="368985" y="250647"/>
                  </a:lnTo>
                  <a:lnTo>
                    <a:pt x="347599" y="257619"/>
                  </a:lnTo>
                  <a:lnTo>
                    <a:pt x="329336" y="263232"/>
                  </a:lnTo>
                  <a:lnTo>
                    <a:pt x="317715" y="267093"/>
                  </a:lnTo>
                  <a:lnTo>
                    <a:pt x="266992" y="289267"/>
                  </a:lnTo>
                  <a:lnTo>
                    <a:pt x="217131" y="312940"/>
                  </a:lnTo>
                  <a:lnTo>
                    <a:pt x="209867" y="331508"/>
                  </a:lnTo>
                  <a:lnTo>
                    <a:pt x="211467" y="345935"/>
                  </a:lnTo>
                  <a:lnTo>
                    <a:pt x="215480" y="361200"/>
                  </a:lnTo>
                  <a:lnTo>
                    <a:pt x="217512" y="359803"/>
                  </a:lnTo>
                  <a:lnTo>
                    <a:pt x="219798" y="358533"/>
                  </a:lnTo>
                  <a:lnTo>
                    <a:pt x="222211" y="357517"/>
                  </a:lnTo>
                  <a:lnTo>
                    <a:pt x="330161" y="313448"/>
                  </a:lnTo>
                  <a:lnTo>
                    <a:pt x="347687" y="307492"/>
                  </a:lnTo>
                  <a:lnTo>
                    <a:pt x="369252" y="300926"/>
                  </a:lnTo>
                  <a:lnTo>
                    <a:pt x="391147" y="293344"/>
                  </a:lnTo>
                  <a:lnTo>
                    <a:pt x="369189" y="300964"/>
                  </a:lnTo>
                  <a:lnTo>
                    <a:pt x="347687" y="307555"/>
                  </a:lnTo>
                  <a:lnTo>
                    <a:pt x="330161" y="313575"/>
                  </a:lnTo>
                  <a:lnTo>
                    <a:pt x="273037" y="336854"/>
                  </a:lnTo>
                  <a:lnTo>
                    <a:pt x="273037" y="378028"/>
                  </a:lnTo>
                  <a:lnTo>
                    <a:pt x="239864" y="393966"/>
                  </a:lnTo>
                  <a:lnTo>
                    <a:pt x="238340" y="394601"/>
                  </a:lnTo>
                  <a:lnTo>
                    <a:pt x="273037" y="378028"/>
                  </a:lnTo>
                  <a:lnTo>
                    <a:pt x="273037" y="336854"/>
                  </a:lnTo>
                  <a:lnTo>
                    <a:pt x="219798" y="358533"/>
                  </a:lnTo>
                  <a:lnTo>
                    <a:pt x="215480" y="361200"/>
                  </a:lnTo>
                  <a:lnTo>
                    <a:pt x="203161" y="379260"/>
                  </a:lnTo>
                  <a:lnTo>
                    <a:pt x="202349" y="402196"/>
                  </a:lnTo>
                  <a:lnTo>
                    <a:pt x="210883" y="423748"/>
                  </a:lnTo>
                  <a:lnTo>
                    <a:pt x="226656" y="437654"/>
                  </a:lnTo>
                  <a:lnTo>
                    <a:pt x="233133" y="440448"/>
                  </a:lnTo>
                  <a:lnTo>
                    <a:pt x="240372" y="440829"/>
                  </a:lnTo>
                  <a:lnTo>
                    <a:pt x="248119" y="437527"/>
                  </a:lnTo>
                  <a:lnTo>
                    <a:pt x="353542" y="394601"/>
                  </a:lnTo>
                  <a:lnTo>
                    <a:pt x="392010" y="378980"/>
                  </a:lnTo>
                  <a:lnTo>
                    <a:pt x="417474" y="369658"/>
                  </a:lnTo>
                  <a:lnTo>
                    <a:pt x="444309" y="358749"/>
                  </a:lnTo>
                  <a:lnTo>
                    <a:pt x="467321" y="343281"/>
                  </a:lnTo>
                  <a:lnTo>
                    <a:pt x="481291" y="320306"/>
                  </a:lnTo>
                  <a:lnTo>
                    <a:pt x="482320" y="295617"/>
                  </a:lnTo>
                  <a:close/>
                </a:path>
                <a:path w="786129" h="475615">
                  <a:moveTo>
                    <a:pt x="513803" y="370217"/>
                  </a:moveTo>
                  <a:lnTo>
                    <a:pt x="480656" y="380758"/>
                  </a:lnTo>
                  <a:lnTo>
                    <a:pt x="477608" y="384568"/>
                  </a:lnTo>
                  <a:lnTo>
                    <a:pt x="476465" y="389521"/>
                  </a:lnTo>
                  <a:lnTo>
                    <a:pt x="485673" y="384441"/>
                  </a:lnTo>
                  <a:lnTo>
                    <a:pt x="494982" y="379488"/>
                  </a:lnTo>
                  <a:lnTo>
                    <a:pt x="504367" y="374738"/>
                  </a:lnTo>
                  <a:lnTo>
                    <a:pt x="513803" y="370217"/>
                  </a:lnTo>
                  <a:close/>
                </a:path>
                <a:path w="786129" h="475615">
                  <a:moveTo>
                    <a:pt x="785812" y="379691"/>
                  </a:moveTo>
                  <a:lnTo>
                    <a:pt x="784948" y="365226"/>
                  </a:lnTo>
                  <a:lnTo>
                    <a:pt x="778649" y="350012"/>
                  </a:lnTo>
                  <a:lnTo>
                    <a:pt x="771994" y="339737"/>
                  </a:lnTo>
                  <a:lnTo>
                    <a:pt x="761504" y="327672"/>
                  </a:lnTo>
                  <a:lnTo>
                    <a:pt x="761504" y="376694"/>
                  </a:lnTo>
                  <a:lnTo>
                    <a:pt x="755116" y="363601"/>
                  </a:lnTo>
                  <a:lnTo>
                    <a:pt x="745413" y="350329"/>
                  </a:lnTo>
                  <a:lnTo>
                    <a:pt x="739736" y="343547"/>
                  </a:lnTo>
                  <a:lnTo>
                    <a:pt x="745413" y="350316"/>
                  </a:lnTo>
                  <a:lnTo>
                    <a:pt x="755116" y="363550"/>
                  </a:lnTo>
                  <a:lnTo>
                    <a:pt x="761504" y="376694"/>
                  </a:lnTo>
                  <a:lnTo>
                    <a:pt x="761504" y="327672"/>
                  </a:lnTo>
                  <a:lnTo>
                    <a:pt x="739279" y="302107"/>
                  </a:lnTo>
                  <a:lnTo>
                    <a:pt x="705777" y="265303"/>
                  </a:lnTo>
                  <a:lnTo>
                    <a:pt x="671449" y="229336"/>
                  </a:lnTo>
                  <a:lnTo>
                    <a:pt x="636270" y="194221"/>
                  </a:lnTo>
                  <a:lnTo>
                    <a:pt x="600189" y="159981"/>
                  </a:lnTo>
                  <a:lnTo>
                    <a:pt x="563206" y="126631"/>
                  </a:lnTo>
                  <a:lnTo>
                    <a:pt x="537171" y="114261"/>
                  </a:lnTo>
                  <a:lnTo>
                    <a:pt x="537171" y="143268"/>
                  </a:lnTo>
                  <a:lnTo>
                    <a:pt x="530821" y="140728"/>
                  </a:lnTo>
                  <a:lnTo>
                    <a:pt x="534123" y="141998"/>
                  </a:lnTo>
                  <a:lnTo>
                    <a:pt x="537171" y="143268"/>
                  </a:lnTo>
                  <a:lnTo>
                    <a:pt x="537171" y="114261"/>
                  </a:lnTo>
                  <a:lnTo>
                    <a:pt x="536028" y="114071"/>
                  </a:lnTo>
                  <a:lnTo>
                    <a:pt x="529183" y="118656"/>
                  </a:lnTo>
                  <a:lnTo>
                    <a:pt x="526351" y="127825"/>
                  </a:lnTo>
                  <a:lnTo>
                    <a:pt x="527519" y="139839"/>
                  </a:lnTo>
                  <a:lnTo>
                    <a:pt x="524598" y="139077"/>
                  </a:lnTo>
                  <a:lnTo>
                    <a:pt x="521804" y="138442"/>
                  </a:lnTo>
                  <a:lnTo>
                    <a:pt x="518629" y="137934"/>
                  </a:lnTo>
                  <a:lnTo>
                    <a:pt x="517486" y="138315"/>
                  </a:lnTo>
                  <a:lnTo>
                    <a:pt x="516470" y="138696"/>
                  </a:lnTo>
                  <a:lnTo>
                    <a:pt x="515327" y="139077"/>
                  </a:lnTo>
                  <a:lnTo>
                    <a:pt x="509231" y="147586"/>
                  </a:lnTo>
                  <a:lnTo>
                    <a:pt x="510247" y="149872"/>
                  </a:lnTo>
                  <a:lnTo>
                    <a:pt x="512660" y="159905"/>
                  </a:lnTo>
                  <a:lnTo>
                    <a:pt x="544512" y="201066"/>
                  </a:lnTo>
                  <a:lnTo>
                    <a:pt x="570318" y="212991"/>
                  </a:lnTo>
                  <a:lnTo>
                    <a:pt x="572223" y="213372"/>
                  </a:lnTo>
                  <a:lnTo>
                    <a:pt x="573874" y="213753"/>
                  </a:lnTo>
                  <a:lnTo>
                    <a:pt x="578954" y="214515"/>
                  </a:lnTo>
                  <a:lnTo>
                    <a:pt x="579208" y="211086"/>
                  </a:lnTo>
                  <a:lnTo>
                    <a:pt x="577430" y="206133"/>
                  </a:lnTo>
                  <a:lnTo>
                    <a:pt x="605955" y="233692"/>
                  </a:lnTo>
                  <a:lnTo>
                    <a:pt x="633603" y="262712"/>
                  </a:lnTo>
                  <a:lnTo>
                    <a:pt x="660666" y="292506"/>
                  </a:lnTo>
                  <a:lnTo>
                    <a:pt x="687412" y="322338"/>
                  </a:lnTo>
                  <a:lnTo>
                    <a:pt x="642315" y="328930"/>
                  </a:lnTo>
                  <a:lnTo>
                    <a:pt x="598309" y="339140"/>
                  </a:lnTo>
                  <a:lnTo>
                    <a:pt x="555459" y="352920"/>
                  </a:lnTo>
                  <a:lnTo>
                    <a:pt x="513803" y="370217"/>
                  </a:lnTo>
                  <a:lnTo>
                    <a:pt x="476465" y="389521"/>
                  </a:lnTo>
                  <a:lnTo>
                    <a:pt x="438619" y="412889"/>
                  </a:lnTo>
                  <a:lnTo>
                    <a:pt x="438988" y="423468"/>
                  </a:lnTo>
                  <a:lnTo>
                    <a:pt x="467347" y="460146"/>
                  </a:lnTo>
                  <a:lnTo>
                    <a:pt x="494499" y="475119"/>
                  </a:lnTo>
                  <a:lnTo>
                    <a:pt x="497547" y="472833"/>
                  </a:lnTo>
                  <a:lnTo>
                    <a:pt x="509308" y="465175"/>
                  </a:lnTo>
                  <a:lnTo>
                    <a:pt x="521208" y="457822"/>
                  </a:lnTo>
                  <a:lnTo>
                    <a:pt x="532511" y="451243"/>
                  </a:lnTo>
                  <a:lnTo>
                    <a:pt x="533273" y="450799"/>
                  </a:lnTo>
                  <a:lnTo>
                    <a:pt x="591096" y="430555"/>
                  </a:lnTo>
                  <a:lnTo>
                    <a:pt x="636930" y="418147"/>
                  </a:lnTo>
                  <a:lnTo>
                    <a:pt x="683056" y="406882"/>
                  </a:lnTo>
                  <a:lnTo>
                    <a:pt x="729462" y="396760"/>
                  </a:lnTo>
                  <a:lnTo>
                    <a:pt x="776185" y="387743"/>
                  </a:lnTo>
                  <a:lnTo>
                    <a:pt x="785812" y="379691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9691" y="2857753"/>
              <a:ext cx="122555" cy="161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30833" y="1060475"/>
            <a:ext cx="27451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459" dirty="0">
                <a:solidFill>
                  <a:srgbClr val="1C4586"/>
                </a:solidFill>
                <a:latin typeface="Trebuchet MS"/>
                <a:cs typeface="Trebuchet MS"/>
              </a:rPr>
              <a:t>T</a:t>
            </a:r>
            <a:r>
              <a:rPr sz="6000" b="1" spc="-400" dirty="0">
                <a:solidFill>
                  <a:srgbClr val="1C4586"/>
                </a:solidFill>
                <a:latin typeface="Trebuchet MS"/>
                <a:cs typeface="Trebuchet MS"/>
              </a:rPr>
              <a:t>e</a:t>
            </a:r>
            <a:r>
              <a:rPr sz="6000" b="1" spc="-170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6000" b="1" spc="-245" dirty="0">
                <a:solidFill>
                  <a:srgbClr val="1C4586"/>
                </a:solidFill>
                <a:latin typeface="Trebuchet MS"/>
                <a:cs typeface="Trebuchet MS"/>
              </a:rPr>
              <a:t>c</a:t>
            </a:r>
            <a:r>
              <a:rPr sz="6000" b="1" spc="-575" dirty="0">
                <a:solidFill>
                  <a:srgbClr val="1C4586"/>
                </a:solidFill>
                <a:latin typeface="Trebuchet MS"/>
                <a:cs typeface="Trebuchet MS"/>
              </a:rPr>
              <a:t>e</a:t>
            </a:r>
            <a:r>
              <a:rPr sz="6000" b="1" spc="-170" dirty="0">
                <a:solidFill>
                  <a:srgbClr val="1C4586"/>
                </a:solidFill>
                <a:latin typeface="Trebuchet MS"/>
                <a:cs typeface="Trebuchet MS"/>
              </a:rPr>
              <a:t>ira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0664" y="1975510"/>
            <a:ext cx="23882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75" dirty="0">
                <a:solidFill>
                  <a:srgbClr val="1C4586"/>
                </a:solidFill>
                <a:latin typeface="Trebuchet MS"/>
                <a:cs typeface="Trebuchet MS"/>
              </a:rPr>
              <a:t>P</a:t>
            </a:r>
            <a:r>
              <a:rPr sz="6000" b="1" spc="-14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85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6000" b="1" spc="-114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90" dirty="0">
                <a:solidFill>
                  <a:srgbClr val="1C4586"/>
                </a:solidFill>
                <a:latin typeface="Trebuchet MS"/>
                <a:cs typeface="Trebuchet MS"/>
              </a:rPr>
              <a:t>d</a:t>
            </a:r>
            <a:r>
              <a:rPr sz="6000" b="1" spc="-7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0202" y="3741521"/>
            <a:ext cx="5655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latin typeface="Times New Roman"/>
                <a:cs typeface="Times New Roman"/>
              </a:rPr>
              <a:t>“</a:t>
            </a:r>
            <a:r>
              <a:rPr sz="3600" spc="60" dirty="0">
                <a:latin typeface="Trebuchet MS"/>
                <a:cs typeface="Trebuchet MS"/>
              </a:rPr>
              <a:t>Boas</a:t>
            </a:r>
            <a:r>
              <a:rPr sz="3600" spc="-815" dirty="0">
                <a:latin typeface="Trebuchet MS"/>
                <a:cs typeface="Trebuchet MS"/>
              </a:rPr>
              <a:t> </a:t>
            </a:r>
            <a:r>
              <a:rPr sz="3600" spc="-30" dirty="0">
                <a:latin typeface="Trebuchet MS"/>
                <a:cs typeface="Trebuchet MS"/>
              </a:rPr>
              <a:t>práticas </a:t>
            </a:r>
            <a:r>
              <a:rPr sz="3600" spc="-55" dirty="0">
                <a:latin typeface="Trebuchet MS"/>
                <a:cs typeface="Trebuchet MS"/>
              </a:rPr>
              <a:t>do </a:t>
            </a:r>
            <a:r>
              <a:rPr sz="3600" spc="135" dirty="0">
                <a:latin typeface="Trebuchet MS"/>
                <a:cs typeface="Trebuchet MS"/>
              </a:rPr>
              <a:t>CONIC</a:t>
            </a:r>
            <a:r>
              <a:rPr sz="3600" spc="135" dirty="0">
                <a:latin typeface="Times New Roman"/>
                <a:cs typeface="Times New Roman"/>
              </a:rPr>
              <a:t>…”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2852" y="1972055"/>
            <a:ext cx="3298825" cy="198120"/>
          </a:xfrm>
          <a:custGeom>
            <a:avLst/>
            <a:gdLst/>
            <a:ahLst/>
            <a:cxnLst/>
            <a:rect l="l" t="t" r="r" b="b"/>
            <a:pathLst>
              <a:path w="3298825" h="198119">
                <a:moveTo>
                  <a:pt x="3298380" y="94996"/>
                </a:moveTo>
                <a:lnTo>
                  <a:pt x="3098012" y="82854"/>
                </a:lnTo>
                <a:lnTo>
                  <a:pt x="2846870" y="68846"/>
                </a:lnTo>
                <a:lnTo>
                  <a:pt x="2594991" y="56108"/>
                </a:lnTo>
                <a:lnTo>
                  <a:pt x="2342388" y="44678"/>
                </a:lnTo>
                <a:lnTo>
                  <a:pt x="2089111" y="34544"/>
                </a:lnTo>
                <a:lnTo>
                  <a:pt x="1835175" y="25692"/>
                </a:lnTo>
                <a:lnTo>
                  <a:pt x="1580603" y="18148"/>
                </a:lnTo>
                <a:lnTo>
                  <a:pt x="1325448" y="11912"/>
                </a:lnTo>
                <a:lnTo>
                  <a:pt x="1069721" y="6972"/>
                </a:lnTo>
                <a:lnTo>
                  <a:pt x="813447" y="3340"/>
                </a:lnTo>
                <a:lnTo>
                  <a:pt x="556666" y="1016"/>
                </a:lnTo>
                <a:lnTo>
                  <a:pt x="299402" y="0"/>
                </a:lnTo>
                <a:lnTo>
                  <a:pt x="230454" y="12750"/>
                </a:lnTo>
                <a:lnTo>
                  <a:pt x="207556" y="24079"/>
                </a:lnTo>
                <a:lnTo>
                  <a:pt x="203720" y="24218"/>
                </a:lnTo>
                <a:lnTo>
                  <a:pt x="149288" y="28257"/>
                </a:lnTo>
                <a:lnTo>
                  <a:pt x="99885" y="34417"/>
                </a:lnTo>
                <a:lnTo>
                  <a:pt x="56197" y="43815"/>
                </a:lnTo>
                <a:lnTo>
                  <a:pt x="2298" y="70700"/>
                </a:lnTo>
                <a:lnTo>
                  <a:pt x="0" y="85725"/>
                </a:lnTo>
                <a:lnTo>
                  <a:pt x="2616" y="92837"/>
                </a:lnTo>
                <a:lnTo>
                  <a:pt x="12966" y="103225"/>
                </a:lnTo>
                <a:lnTo>
                  <a:pt x="32207" y="113080"/>
                </a:lnTo>
                <a:lnTo>
                  <a:pt x="60337" y="120827"/>
                </a:lnTo>
                <a:lnTo>
                  <a:pt x="97345" y="124841"/>
                </a:lnTo>
                <a:lnTo>
                  <a:pt x="102552" y="124841"/>
                </a:lnTo>
                <a:lnTo>
                  <a:pt x="110426" y="125476"/>
                </a:lnTo>
                <a:lnTo>
                  <a:pt x="118452" y="125488"/>
                </a:lnTo>
                <a:lnTo>
                  <a:pt x="125666" y="125857"/>
                </a:lnTo>
                <a:lnTo>
                  <a:pt x="132778" y="125984"/>
                </a:lnTo>
                <a:lnTo>
                  <a:pt x="139763" y="125984"/>
                </a:lnTo>
                <a:lnTo>
                  <a:pt x="163385" y="125476"/>
                </a:lnTo>
                <a:lnTo>
                  <a:pt x="186067" y="124040"/>
                </a:lnTo>
                <a:lnTo>
                  <a:pt x="207746" y="121754"/>
                </a:lnTo>
                <a:lnTo>
                  <a:pt x="228282" y="118745"/>
                </a:lnTo>
                <a:lnTo>
                  <a:pt x="256857" y="118999"/>
                </a:lnTo>
                <a:lnTo>
                  <a:pt x="294614" y="118745"/>
                </a:lnTo>
                <a:lnTo>
                  <a:pt x="360362" y="117729"/>
                </a:lnTo>
                <a:lnTo>
                  <a:pt x="798156" y="125488"/>
                </a:lnTo>
                <a:lnTo>
                  <a:pt x="2370505" y="153085"/>
                </a:lnTo>
                <a:lnTo>
                  <a:pt x="2622029" y="162001"/>
                </a:lnTo>
                <a:lnTo>
                  <a:pt x="2770530" y="170192"/>
                </a:lnTo>
                <a:lnTo>
                  <a:pt x="2868180" y="177152"/>
                </a:lnTo>
                <a:lnTo>
                  <a:pt x="2964548" y="185470"/>
                </a:lnTo>
                <a:lnTo>
                  <a:pt x="3059493" y="195326"/>
                </a:lnTo>
                <a:lnTo>
                  <a:pt x="3072104" y="196570"/>
                </a:lnTo>
                <a:lnTo>
                  <a:pt x="3084588" y="197446"/>
                </a:lnTo>
                <a:lnTo>
                  <a:pt x="3096907" y="197954"/>
                </a:lnTo>
                <a:lnTo>
                  <a:pt x="3109023" y="198120"/>
                </a:lnTo>
                <a:lnTo>
                  <a:pt x="3155492" y="195643"/>
                </a:lnTo>
                <a:lnTo>
                  <a:pt x="3196552" y="188861"/>
                </a:lnTo>
                <a:lnTo>
                  <a:pt x="3255289" y="166560"/>
                </a:lnTo>
                <a:lnTo>
                  <a:pt x="3271050" y="139446"/>
                </a:lnTo>
                <a:lnTo>
                  <a:pt x="3262211" y="130530"/>
                </a:lnTo>
                <a:lnTo>
                  <a:pt x="3272625" y="124663"/>
                </a:lnTo>
                <a:lnTo>
                  <a:pt x="3298164" y="104292"/>
                </a:lnTo>
                <a:lnTo>
                  <a:pt x="3298380" y="94996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400802" y="2726804"/>
            <a:ext cx="3342004" cy="1485900"/>
            <a:chOff x="5400802" y="2726804"/>
            <a:chExt cx="3342004" cy="1485900"/>
          </a:xfrm>
        </p:grpSpPr>
        <p:sp>
          <p:nvSpPr>
            <p:cNvPr id="13" name="object 13"/>
            <p:cNvSpPr/>
            <p:nvPr/>
          </p:nvSpPr>
          <p:spPr>
            <a:xfrm>
              <a:off x="5592445" y="2855033"/>
              <a:ext cx="1069340" cy="533400"/>
            </a:xfrm>
            <a:custGeom>
              <a:avLst/>
              <a:gdLst/>
              <a:ahLst/>
              <a:cxnLst/>
              <a:rect l="l" t="t" r="r" b="b"/>
              <a:pathLst>
                <a:path w="1069340" h="533400">
                  <a:moveTo>
                    <a:pt x="31077" y="0"/>
                  </a:moveTo>
                  <a:lnTo>
                    <a:pt x="1396" y="29771"/>
                  </a:lnTo>
                  <a:lnTo>
                    <a:pt x="0" y="41582"/>
                  </a:lnTo>
                  <a:lnTo>
                    <a:pt x="4976" y="51353"/>
                  </a:lnTo>
                  <a:lnTo>
                    <a:pt x="44195" y="75999"/>
                  </a:lnTo>
                  <a:lnTo>
                    <a:pt x="84105" y="84873"/>
                  </a:lnTo>
                  <a:lnTo>
                    <a:pt x="90511" y="84220"/>
                  </a:lnTo>
                  <a:lnTo>
                    <a:pt x="111849" y="50538"/>
                  </a:lnTo>
                  <a:lnTo>
                    <a:pt x="105965" y="35724"/>
                  </a:lnTo>
                  <a:lnTo>
                    <a:pt x="69468" y="8943"/>
                  </a:lnTo>
                  <a:lnTo>
                    <a:pt x="31077" y="0"/>
                  </a:lnTo>
                  <a:close/>
                </a:path>
                <a:path w="1069340" h="533400">
                  <a:moveTo>
                    <a:pt x="1061338" y="374322"/>
                  </a:moveTo>
                  <a:lnTo>
                    <a:pt x="1060069" y="374322"/>
                  </a:lnTo>
                  <a:lnTo>
                    <a:pt x="1054076" y="376045"/>
                  </a:lnTo>
                  <a:lnTo>
                    <a:pt x="1032146" y="410368"/>
                  </a:lnTo>
                  <a:lnTo>
                    <a:pt x="1017270" y="447855"/>
                  </a:lnTo>
                  <a:lnTo>
                    <a:pt x="1015491" y="452173"/>
                  </a:lnTo>
                  <a:lnTo>
                    <a:pt x="1000629" y="489416"/>
                  </a:lnTo>
                  <a:lnTo>
                    <a:pt x="994826" y="525611"/>
                  </a:lnTo>
                  <a:lnTo>
                    <a:pt x="1000378" y="532564"/>
                  </a:lnTo>
                  <a:lnTo>
                    <a:pt x="1000886" y="532691"/>
                  </a:lnTo>
                  <a:lnTo>
                    <a:pt x="1001268" y="532818"/>
                  </a:lnTo>
                  <a:lnTo>
                    <a:pt x="1029029" y="499048"/>
                  </a:lnTo>
                  <a:lnTo>
                    <a:pt x="1039622" y="470588"/>
                  </a:lnTo>
                  <a:lnTo>
                    <a:pt x="1041273" y="466778"/>
                  </a:lnTo>
                  <a:lnTo>
                    <a:pt x="1042924" y="462587"/>
                  </a:lnTo>
                  <a:lnTo>
                    <a:pt x="1044194" y="458269"/>
                  </a:lnTo>
                  <a:lnTo>
                    <a:pt x="1049712" y="446603"/>
                  </a:lnTo>
                  <a:lnTo>
                    <a:pt x="1067454" y="398077"/>
                  </a:lnTo>
                  <a:lnTo>
                    <a:pt x="1069022" y="385895"/>
                  </a:lnTo>
                  <a:lnTo>
                    <a:pt x="1067161" y="378023"/>
                  </a:lnTo>
                  <a:lnTo>
                    <a:pt x="1061847" y="374449"/>
                  </a:lnTo>
                  <a:lnTo>
                    <a:pt x="1061338" y="374322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1452" y="2775584"/>
              <a:ext cx="3218180" cy="1334135"/>
            </a:xfrm>
            <a:custGeom>
              <a:avLst/>
              <a:gdLst/>
              <a:ahLst/>
              <a:cxnLst/>
              <a:rect l="l" t="t" r="r" b="b"/>
              <a:pathLst>
                <a:path w="3218179" h="1334135">
                  <a:moveTo>
                    <a:pt x="1169941" y="457200"/>
                  </a:moveTo>
                  <a:lnTo>
                    <a:pt x="1131570" y="457200"/>
                  </a:lnTo>
                  <a:lnTo>
                    <a:pt x="1133221" y="457453"/>
                  </a:lnTo>
                  <a:lnTo>
                    <a:pt x="1136050" y="461081"/>
                  </a:lnTo>
                  <a:lnTo>
                    <a:pt x="1126730" y="503108"/>
                  </a:lnTo>
                  <a:lnTo>
                    <a:pt x="1112139" y="536701"/>
                  </a:lnTo>
                  <a:lnTo>
                    <a:pt x="1110361" y="540893"/>
                  </a:lnTo>
                  <a:lnTo>
                    <a:pt x="1109218" y="544830"/>
                  </a:lnTo>
                  <a:lnTo>
                    <a:pt x="1107186" y="548513"/>
                  </a:lnTo>
                  <a:lnTo>
                    <a:pt x="1105789" y="551941"/>
                  </a:lnTo>
                  <a:lnTo>
                    <a:pt x="1130934" y="561086"/>
                  </a:lnTo>
                  <a:lnTo>
                    <a:pt x="1169941" y="457200"/>
                  </a:lnTo>
                  <a:close/>
                </a:path>
                <a:path w="3218179" h="1334135">
                  <a:moveTo>
                    <a:pt x="50673" y="0"/>
                  </a:moveTo>
                  <a:lnTo>
                    <a:pt x="0" y="133476"/>
                  </a:lnTo>
                  <a:lnTo>
                    <a:pt x="1084579" y="543687"/>
                  </a:lnTo>
                  <a:lnTo>
                    <a:pt x="1089532" y="533019"/>
                  </a:lnTo>
                  <a:lnTo>
                    <a:pt x="1091692" y="528827"/>
                  </a:lnTo>
                  <a:lnTo>
                    <a:pt x="1106747" y="489983"/>
                  </a:lnTo>
                  <a:lnTo>
                    <a:pt x="1130807" y="457453"/>
                  </a:lnTo>
                  <a:lnTo>
                    <a:pt x="1131570" y="457200"/>
                  </a:lnTo>
                  <a:lnTo>
                    <a:pt x="1169941" y="457200"/>
                  </a:lnTo>
                  <a:lnTo>
                    <a:pt x="1181100" y="427481"/>
                  </a:lnTo>
                  <a:lnTo>
                    <a:pt x="476640" y="161083"/>
                  </a:lnTo>
                  <a:lnTo>
                    <a:pt x="154686" y="161083"/>
                  </a:lnTo>
                  <a:lnTo>
                    <a:pt x="147824" y="160807"/>
                  </a:lnTo>
                  <a:lnTo>
                    <a:pt x="100087" y="145188"/>
                  </a:lnTo>
                  <a:lnTo>
                    <a:pt x="74549" y="121793"/>
                  </a:lnTo>
                  <a:lnTo>
                    <a:pt x="76708" y="104266"/>
                  </a:lnTo>
                  <a:lnTo>
                    <a:pt x="76962" y="103505"/>
                  </a:lnTo>
                  <a:lnTo>
                    <a:pt x="83048" y="92698"/>
                  </a:lnTo>
                  <a:lnTo>
                    <a:pt x="91646" y="85820"/>
                  </a:lnTo>
                  <a:lnTo>
                    <a:pt x="102840" y="82895"/>
                  </a:lnTo>
                  <a:lnTo>
                    <a:pt x="269880" y="82895"/>
                  </a:lnTo>
                  <a:lnTo>
                    <a:pt x="50673" y="0"/>
                  </a:lnTo>
                  <a:close/>
                </a:path>
                <a:path w="3218179" h="1334135">
                  <a:moveTo>
                    <a:pt x="269880" y="82895"/>
                  </a:moveTo>
                  <a:lnTo>
                    <a:pt x="102840" y="82895"/>
                  </a:lnTo>
                  <a:lnTo>
                    <a:pt x="116712" y="83946"/>
                  </a:lnTo>
                  <a:lnTo>
                    <a:pt x="121285" y="84836"/>
                  </a:lnTo>
                  <a:lnTo>
                    <a:pt x="126111" y="86232"/>
                  </a:lnTo>
                  <a:lnTo>
                    <a:pt x="131445" y="88264"/>
                  </a:lnTo>
                  <a:lnTo>
                    <a:pt x="133603" y="89534"/>
                  </a:lnTo>
                  <a:lnTo>
                    <a:pt x="136398" y="90424"/>
                  </a:lnTo>
                  <a:lnTo>
                    <a:pt x="138937" y="91820"/>
                  </a:lnTo>
                  <a:lnTo>
                    <a:pt x="160184" y="103737"/>
                  </a:lnTo>
                  <a:lnTo>
                    <a:pt x="173656" y="116474"/>
                  </a:lnTo>
                  <a:lnTo>
                    <a:pt x="179389" y="130093"/>
                  </a:lnTo>
                  <a:lnTo>
                    <a:pt x="177419" y="144652"/>
                  </a:lnTo>
                  <a:lnTo>
                    <a:pt x="154686" y="161083"/>
                  </a:lnTo>
                  <a:lnTo>
                    <a:pt x="476640" y="161083"/>
                  </a:lnTo>
                  <a:lnTo>
                    <a:pt x="269880" y="82895"/>
                  </a:lnTo>
                  <a:close/>
                </a:path>
                <a:path w="3218179" h="1334135">
                  <a:moveTo>
                    <a:pt x="1239774" y="466597"/>
                  </a:moveTo>
                  <a:lnTo>
                    <a:pt x="1194562" y="585469"/>
                  </a:lnTo>
                  <a:lnTo>
                    <a:pt x="3172459" y="1333779"/>
                  </a:lnTo>
                  <a:lnTo>
                    <a:pt x="3217672" y="1214932"/>
                  </a:lnTo>
                  <a:lnTo>
                    <a:pt x="1239774" y="466597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9156" y="2752089"/>
              <a:ext cx="330835" cy="154940"/>
            </a:xfrm>
            <a:custGeom>
              <a:avLst/>
              <a:gdLst/>
              <a:ahLst/>
              <a:cxnLst/>
              <a:rect l="l" t="t" r="r" b="b"/>
              <a:pathLst>
                <a:path w="330835" h="154939">
                  <a:moveTo>
                    <a:pt x="194183" y="24383"/>
                  </a:moveTo>
                  <a:lnTo>
                    <a:pt x="187579" y="24383"/>
                  </a:lnTo>
                  <a:lnTo>
                    <a:pt x="180975" y="25907"/>
                  </a:lnTo>
                  <a:lnTo>
                    <a:pt x="174371" y="30098"/>
                  </a:lnTo>
                  <a:lnTo>
                    <a:pt x="169799" y="32003"/>
                  </a:lnTo>
                  <a:lnTo>
                    <a:pt x="165862" y="34925"/>
                  </a:lnTo>
                  <a:lnTo>
                    <a:pt x="162687" y="38481"/>
                  </a:lnTo>
                  <a:lnTo>
                    <a:pt x="330581" y="102107"/>
                  </a:lnTo>
                  <a:lnTo>
                    <a:pt x="330708" y="97154"/>
                  </a:lnTo>
                  <a:lnTo>
                    <a:pt x="329565" y="92456"/>
                  </a:lnTo>
                  <a:lnTo>
                    <a:pt x="327660" y="87883"/>
                  </a:lnTo>
                  <a:lnTo>
                    <a:pt x="325247" y="80771"/>
                  </a:lnTo>
                  <a:lnTo>
                    <a:pt x="291338" y="57403"/>
                  </a:lnTo>
                  <a:lnTo>
                    <a:pt x="221869" y="31114"/>
                  </a:lnTo>
                  <a:lnTo>
                    <a:pt x="196723" y="24510"/>
                  </a:lnTo>
                  <a:lnTo>
                    <a:pt x="194183" y="24383"/>
                  </a:lnTo>
                  <a:close/>
                </a:path>
                <a:path w="330835" h="154939">
                  <a:moveTo>
                    <a:pt x="61214" y="0"/>
                  </a:moveTo>
                  <a:lnTo>
                    <a:pt x="43148" y="30003"/>
                  </a:lnTo>
                  <a:lnTo>
                    <a:pt x="26892" y="60293"/>
                  </a:lnTo>
                  <a:lnTo>
                    <a:pt x="12493" y="91011"/>
                  </a:lnTo>
                  <a:lnTo>
                    <a:pt x="0" y="122300"/>
                  </a:lnTo>
                  <a:lnTo>
                    <a:pt x="86868" y="154939"/>
                  </a:lnTo>
                  <a:lnTo>
                    <a:pt x="134874" y="27939"/>
                  </a:lnTo>
                  <a:lnTo>
                    <a:pt x="61214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1025" y="2732531"/>
              <a:ext cx="843280" cy="337820"/>
            </a:xfrm>
            <a:custGeom>
              <a:avLst/>
              <a:gdLst/>
              <a:ahLst/>
              <a:cxnLst/>
              <a:rect l="l" t="t" r="r" b="b"/>
              <a:pathLst>
                <a:path w="843279" h="337819">
                  <a:moveTo>
                    <a:pt x="106839" y="42799"/>
                  </a:moveTo>
                  <a:lnTo>
                    <a:pt x="72898" y="42799"/>
                  </a:lnTo>
                  <a:lnTo>
                    <a:pt x="735202" y="293116"/>
                  </a:lnTo>
                  <a:lnTo>
                    <a:pt x="745956" y="307476"/>
                  </a:lnTo>
                  <a:lnTo>
                    <a:pt x="776477" y="332105"/>
                  </a:lnTo>
                  <a:lnTo>
                    <a:pt x="798599" y="337323"/>
                  </a:lnTo>
                  <a:lnTo>
                    <a:pt x="805529" y="337185"/>
                  </a:lnTo>
                  <a:lnTo>
                    <a:pt x="836407" y="309880"/>
                  </a:lnTo>
                  <a:lnTo>
                    <a:pt x="806703" y="309880"/>
                  </a:lnTo>
                  <a:lnTo>
                    <a:pt x="805052" y="309625"/>
                  </a:lnTo>
                  <a:lnTo>
                    <a:pt x="804163" y="309372"/>
                  </a:lnTo>
                  <a:lnTo>
                    <a:pt x="799806" y="308365"/>
                  </a:lnTo>
                  <a:lnTo>
                    <a:pt x="794162" y="306657"/>
                  </a:lnTo>
                  <a:lnTo>
                    <a:pt x="787233" y="304210"/>
                  </a:lnTo>
                  <a:lnTo>
                    <a:pt x="779017" y="300990"/>
                  </a:lnTo>
                  <a:lnTo>
                    <a:pt x="212089" y="85852"/>
                  </a:lnTo>
                  <a:lnTo>
                    <a:pt x="132270" y="53546"/>
                  </a:lnTo>
                  <a:lnTo>
                    <a:pt x="106839" y="42799"/>
                  </a:lnTo>
                  <a:close/>
                </a:path>
                <a:path w="843279" h="337819">
                  <a:moveTo>
                    <a:pt x="136401" y="28067"/>
                  </a:moveTo>
                  <a:lnTo>
                    <a:pt x="88773" y="28067"/>
                  </a:lnTo>
                  <a:lnTo>
                    <a:pt x="89915" y="28321"/>
                  </a:lnTo>
                  <a:lnTo>
                    <a:pt x="90297" y="28448"/>
                  </a:lnTo>
                  <a:lnTo>
                    <a:pt x="91439" y="29083"/>
                  </a:lnTo>
                  <a:lnTo>
                    <a:pt x="92837" y="30606"/>
                  </a:lnTo>
                  <a:lnTo>
                    <a:pt x="217042" y="73533"/>
                  </a:lnTo>
                  <a:lnTo>
                    <a:pt x="807465" y="297053"/>
                  </a:lnTo>
                  <a:lnTo>
                    <a:pt x="812164" y="305054"/>
                  </a:lnTo>
                  <a:lnTo>
                    <a:pt x="811149" y="308229"/>
                  </a:lnTo>
                  <a:lnTo>
                    <a:pt x="809244" y="309499"/>
                  </a:lnTo>
                  <a:lnTo>
                    <a:pt x="806703" y="309880"/>
                  </a:lnTo>
                  <a:lnTo>
                    <a:pt x="836407" y="309880"/>
                  </a:lnTo>
                  <a:lnTo>
                    <a:pt x="837408" y="308123"/>
                  </a:lnTo>
                  <a:lnTo>
                    <a:pt x="843279" y="294640"/>
                  </a:lnTo>
                  <a:lnTo>
                    <a:pt x="136401" y="28067"/>
                  </a:lnTo>
                  <a:close/>
                </a:path>
                <a:path w="843279" h="337819">
                  <a:moveTo>
                    <a:pt x="61975" y="0"/>
                  </a:moveTo>
                  <a:lnTo>
                    <a:pt x="44291" y="5328"/>
                  </a:lnTo>
                  <a:lnTo>
                    <a:pt x="28035" y="15573"/>
                  </a:lnTo>
                  <a:lnTo>
                    <a:pt x="13255" y="30700"/>
                  </a:lnTo>
                  <a:lnTo>
                    <a:pt x="0" y="50673"/>
                  </a:lnTo>
                  <a:lnTo>
                    <a:pt x="44703" y="67564"/>
                  </a:lnTo>
                  <a:lnTo>
                    <a:pt x="49180" y="57407"/>
                  </a:lnTo>
                  <a:lnTo>
                    <a:pt x="55372" y="49942"/>
                  </a:lnTo>
                  <a:lnTo>
                    <a:pt x="63277" y="45096"/>
                  </a:lnTo>
                  <a:lnTo>
                    <a:pt x="72898" y="42799"/>
                  </a:lnTo>
                  <a:lnTo>
                    <a:pt x="106839" y="42799"/>
                  </a:lnTo>
                  <a:lnTo>
                    <a:pt x="105116" y="42068"/>
                  </a:lnTo>
                  <a:lnTo>
                    <a:pt x="87313" y="34162"/>
                  </a:lnTo>
                  <a:lnTo>
                    <a:pt x="86233" y="34162"/>
                  </a:lnTo>
                  <a:lnTo>
                    <a:pt x="85851" y="34036"/>
                  </a:lnTo>
                  <a:lnTo>
                    <a:pt x="86105" y="33147"/>
                  </a:lnTo>
                  <a:lnTo>
                    <a:pt x="87757" y="28702"/>
                  </a:lnTo>
                  <a:lnTo>
                    <a:pt x="88773" y="28067"/>
                  </a:lnTo>
                  <a:lnTo>
                    <a:pt x="136401" y="28067"/>
                  </a:lnTo>
                  <a:lnTo>
                    <a:pt x="61975" y="0"/>
                  </a:lnTo>
                  <a:close/>
                </a:path>
                <a:path w="843279" h="337819">
                  <a:moveTo>
                    <a:pt x="86740" y="33909"/>
                  </a:moveTo>
                  <a:lnTo>
                    <a:pt x="86487" y="34162"/>
                  </a:lnTo>
                  <a:lnTo>
                    <a:pt x="87313" y="34162"/>
                  </a:lnTo>
                  <a:lnTo>
                    <a:pt x="86740" y="33909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6877" y="2760598"/>
              <a:ext cx="726440" cy="281940"/>
            </a:xfrm>
            <a:custGeom>
              <a:avLst/>
              <a:gdLst/>
              <a:ahLst/>
              <a:cxnLst/>
              <a:rect l="l" t="t" r="r" b="b"/>
              <a:pathLst>
                <a:path w="726439" h="281939">
                  <a:moveTo>
                    <a:pt x="2921" y="0"/>
                  </a:moveTo>
                  <a:lnTo>
                    <a:pt x="1905" y="635"/>
                  </a:lnTo>
                  <a:lnTo>
                    <a:pt x="0" y="5968"/>
                  </a:lnTo>
                  <a:lnTo>
                    <a:pt x="635" y="6095"/>
                  </a:lnTo>
                  <a:lnTo>
                    <a:pt x="888" y="5842"/>
                  </a:lnTo>
                  <a:lnTo>
                    <a:pt x="19367" y="14047"/>
                  </a:lnTo>
                  <a:lnTo>
                    <a:pt x="82041" y="40078"/>
                  </a:lnTo>
                  <a:lnTo>
                    <a:pt x="126237" y="57785"/>
                  </a:lnTo>
                  <a:lnTo>
                    <a:pt x="701381" y="276143"/>
                  </a:lnTo>
                  <a:lnTo>
                    <a:pt x="720851" y="281813"/>
                  </a:lnTo>
                  <a:lnTo>
                    <a:pt x="723392" y="281431"/>
                  </a:lnTo>
                  <a:lnTo>
                    <a:pt x="725297" y="280162"/>
                  </a:lnTo>
                  <a:lnTo>
                    <a:pt x="726313" y="276987"/>
                  </a:lnTo>
                  <a:lnTo>
                    <a:pt x="721613" y="268986"/>
                  </a:lnTo>
                  <a:lnTo>
                    <a:pt x="131190" y="45466"/>
                  </a:lnTo>
                  <a:lnTo>
                    <a:pt x="6985" y="2539"/>
                  </a:lnTo>
                  <a:lnTo>
                    <a:pt x="5587" y="1016"/>
                  </a:lnTo>
                  <a:lnTo>
                    <a:pt x="4063" y="254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78780" y="2902457"/>
              <a:ext cx="3218180" cy="1305560"/>
            </a:xfrm>
            <a:custGeom>
              <a:avLst/>
              <a:gdLst/>
              <a:ahLst/>
              <a:cxnLst/>
              <a:rect l="l" t="t" r="r" b="b"/>
              <a:pathLst>
                <a:path w="3218179" h="1305560">
                  <a:moveTo>
                    <a:pt x="45212" y="0"/>
                  </a:moveTo>
                  <a:lnTo>
                    <a:pt x="0" y="118872"/>
                  </a:lnTo>
                  <a:lnTo>
                    <a:pt x="1130935" y="546481"/>
                  </a:lnTo>
                  <a:lnTo>
                    <a:pt x="1136142" y="532638"/>
                  </a:lnTo>
                  <a:lnTo>
                    <a:pt x="3178302" y="1304950"/>
                  </a:lnTo>
                  <a:lnTo>
                    <a:pt x="3217672" y="1200327"/>
                  </a:lnTo>
                  <a:lnTo>
                    <a:pt x="1246251" y="454533"/>
                  </a:lnTo>
                  <a:lnTo>
                    <a:pt x="1288923" y="342265"/>
                  </a:lnTo>
                  <a:lnTo>
                    <a:pt x="1211706" y="313182"/>
                  </a:lnTo>
                  <a:lnTo>
                    <a:pt x="1169035" y="425450"/>
                  </a:lnTo>
                  <a:lnTo>
                    <a:pt x="1151001" y="418592"/>
                  </a:lnTo>
                  <a:lnTo>
                    <a:pt x="1131379" y="467248"/>
                  </a:lnTo>
                  <a:lnTo>
                    <a:pt x="1116965" y="482092"/>
                  </a:lnTo>
                  <a:lnTo>
                    <a:pt x="1115441" y="481838"/>
                  </a:lnTo>
                  <a:lnTo>
                    <a:pt x="1115187" y="481584"/>
                  </a:lnTo>
                  <a:lnTo>
                    <a:pt x="1113917" y="481330"/>
                  </a:lnTo>
                  <a:lnTo>
                    <a:pt x="1112901" y="480314"/>
                  </a:lnTo>
                  <a:lnTo>
                    <a:pt x="1112393" y="478917"/>
                  </a:lnTo>
                  <a:lnTo>
                    <a:pt x="1111325" y="472130"/>
                  </a:lnTo>
                  <a:lnTo>
                    <a:pt x="1112805" y="460057"/>
                  </a:lnTo>
                  <a:lnTo>
                    <a:pt x="1118143" y="441126"/>
                  </a:lnTo>
                  <a:lnTo>
                    <a:pt x="1128649" y="413766"/>
                  </a:lnTo>
                  <a:lnTo>
                    <a:pt x="1130046" y="410718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802" y="2726804"/>
              <a:ext cx="3342004" cy="1485900"/>
            </a:xfrm>
            <a:custGeom>
              <a:avLst/>
              <a:gdLst/>
              <a:ahLst/>
              <a:cxnLst/>
              <a:rect l="l" t="t" r="r" b="b"/>
              <a:pathLst>
                <a:path w="3342004" h="1485900">
                  <a:moveTo>
                    <a:pt x="1031113" y="342900"/>
                  </a:moveTo>
                  <a:lnTo>
                    <a:pt x="1026795" y="330200"/>
                  </a:lnTo>
                  <a:lnTo>
                    <a:pt x="1022604" y="330200"/>
                  </a:lnTo>
                  <a:lnTo>
                    <a:pt x="1016647" y="317500"/>
                  </a:lnTo>
                  <a:lnTo>
                    <a:pt x="1011339" y="317500"/>
                  </a:lnTo>
                  <a:lnTo>
                    <a:pt x="1006690" y="304800"/>
                  </a:lnTo>
                  <a:lnTo>
                    <a:pt x="1002157" y="304800"/>
                  </a:lnTo>
                  <a:lnTo>
                    <a:pt x="1000760" y="292100"/>
                  </a:lnTo>
                  <a:lnTo>
                    <a:pt x="998347" y="292100"/>
                  </a:lnTo>
                  <a:lnTo>
                    <a:pt x="831850" y="241300"/>
                  </a:lnTo>
                  <a:lnTo>
                    <a:pt x="790321" y="215900"/>
                  </a:lnTo>
                  <a:lnTo>
                    <a:pt x="624547" y="165100"/>
                  </a:lnTo>
                  <a:lnTo>
                    <a:pt x="583133" y="139700"/>
                  </a:lnTo>
                  <a:lnTo>
                    <a:pt x="459130" y="101600"/>
                  </a:lnTo>
                  <a:lnTo>
                    <a:pt x="418058" y="76200"/>
                  </a:lnTo>
                  <a:lnTo>
                    <a:pt x="336423" y="50800"/>
                  </a:lnTo>
                  <a:lnTo>
                    <a:pt x="309245" y="50800"/>
                  </a:lnTo>
                  <a:lnTo>
                    <a:pt x="302641" y="63500"/>
                  </a:lnTo>
                  <a:lnTo>
                    <a:pt x="299085" y="63500"/>
                  </a:lnTo>
                  <a:lnTo>
                    <a:pt x="296799" y="76200"/>
                  </a:lnTo>
                  <a:lnTo>
                    <a:pt x="295783" y="76200"/>
                  </a:lnTo>
                  <a:lnTo>
                    <a:pt x="295402" y="88900"/>
                  </a:lnTo>
                  <a:lnTo>
                    <a:pt x="330327" y="88900"/>
                  </a:lnTo>
                  <a:lnTo>
                    <a:pt x="324993" y="76200"/>
                  </a:lnTo>
                  <a:lnTo>
                    <a:pt x="319024" y="76200"/>
                  </a:lnTo>
                  <a:lnTo>
                    <a:pt x="321310" y="63500"/>
                  </a:lnTo>
                  <a:lnTo>
                    <a:pt x="332359" y="63500"/>
                  </a:lnTo>
                  <a:lnTo>
                    <a:pt x="456526" y="101600"/>
                  </a:lnTo>
                  <a:lnTo>
                    <a:pt x="497586" y="127000"/>
                  </a:lnTo>
                  <a:lnTo>
                    <a:pt x="662686" y="177800"/>
                  </a:lnTo>
                  <a:lnTo>
                    <a:pt x="704075" y="203200"/>
                  </a:lnTo>
                  <a:lnTo>
                    <a:pt x="745401" y="215900"/>
                  </a:lnTo>
                  <a:lnTo>
                    <a:pt x="828040" y="254000"/>
                  </a:lnTo>
                  <a:lnTo>
                    <a:pt x="950315" y="292100"/>
                  </a:lnTo>
                  <a:lnTo>
                    <a:pt x="990981" y="317500"/>
                  </a:lnTo>
                  <a:lnTo>
                    <a:pt x="996962" y="317500"/>
                  </a:lnTo>
                  <a:lnTo>
                    <a:pt x="1003046" y="330200"/>
                  </a:lnTo>
                  <a:lnTo>
                    <a:pt x="1009408" y="330200"/>
                  </a:lnTo>
                  <a:lnTo>
                    <a:pt x="1016254" y="342900"/>
                  </a:lnTo>
                  <a:lnTo>
                    <a:pt x="1031113" y="342900"/>
                  </a:lnTo>
                  <a:close/>
                </a:path>
                <a:path w="3342004" h="1485900">
                  <a:moveTo>
                    <a:pt x="3342005" y="1270000"/>
                  </a:moveTo>
                  <a:lnTo>
                    <a:pt x="3336671" y="1270000"/>
                  </a:lnTo>
                  <a:lnTo>
                    <a:pt x="3321558" y="1263992"/>
                  </a:lnTo>
                  <a:lnTo>
                    <a:pt x="3321558" y="1282700"/>
                  </a:lnTo>
                  <a:lnTo>
                    <a:pt x="3316389" y="1282700"/>
                  </a:lnTo>
                  <a:lnTo>
                    <a:pt x="3311372" y="1295400"/>
                  </a:lnTo>
                  <a:lnTo>
                    <a:pt x="3306534" y="1308100"/>
                  </a:lnTo>
                  <a:lnTo>
                    <a:pt x="3296297" y="1333500"/>
                  </a:lnTo>
                  <a:lnTo>
                    <a:pt x="3280664" y="1371600"/>
                  </a:lnTo>
                  <a:lnTo>
                    <a:pt x="3266478" y="1409700"/>
                  </a:lnTo>
                  <a:lnTo>
                    <a:pt x="3254794" y="1447800"/>
                  </a:lnTo>
                  <a:lnTo>
                    <a:pt x="3248025" y="1473200"/>
                  </a:lnTo>
                  <a:lnTo>
                    <a:pt x="1724660" y="901700"/>
                  </a:lnTo>
                  <a:lnTo>
                    <a:pt x="1679041" y="876300"/>
                  </a:lnTo>
                  <a:lnTo>
                    <a:pt x="1587830" y="850900"/>
                  </a:lnTo>
                  <a:lnTo>
                    <a:pt x="1542249" y="825500"/>
                  </a:lnTo>
                  <a:lnTo>
                    <a:pt x="1496682" y="812800"/>
                  </a:lnTo>
                  <a:lnTo>
                    <a:pt x="1451140" y="787400"/>
                  </a:lnTo>
                  <a:lnTo>
                    <a:pt x="1360170" y="762000"/>
                  </a:lnTo>
                  <a:lnTo>
                    <a:pt x="1314729" y="736600"/>
                  </a:lnTo>
                  <a:lnTo>
                    <a:pt x="1269377" y="723900"/>
                  </a:lnTo>
                  <a:lnTo>
                    <a:pt x="1224026" y="711200"/>
                  </a:lnTo>
                  <a:lnTo>
                    <a:pt x="1229487" y="698500"/>
                  </a:lnTo>
                  <a:lnTo>
                    <a:pt x="1234719" y="685800"/>
                  </a:lnTo>
                  <a:lnTo>
                    <a:pt x="1239812" y="673100"/>
                  </a:lnTo>
                  <a:lnTo>
                    <a:pt x="1244854" y="660400"/>
                  </a:lnTo>
                  <a:lnTo>
                    <a:pt x="1250657" y="647700"/>
                  </a:lnTo>
                  <a:lnTo>
                    <a:pt x="1256309" y="635000"/>
                  </a:lnTo>
                  <a:lnTo>
                    <a:pt x="1261808" y="622300"/>
                  </a:lnTo>
                  <a:lnTo>
                    <a:pt x="1267206" y="596900"/>
                  </a:lnTo>
                  <a:lnTo>
                    <a:pt x="1275461" y="584200"/>
                  </a:lnTo>
                  <a:lnTo>
                    <a:pt x="1283601" y="558800"/>
                  </a:lnTo>
                  <a:lnTo>
                    <a:pt x="1291475" y="533400"/>
                  </a:lnTo>
                  <a:lnTo>
                    <a:pt x="1298956" y="508000"/>
                  </a:lnTo>
                  <a:lnTo>
                    <a:pt x="1312760" y="520700"/>
                  </a:lnTo>
                  <a:lnTo>
                    <a:pt x="1339977" y="520700"/>
                  </a:lnTo>
                  <a:lnTo>
                    <a:pt x="1353439" y="533400"/>
                  </a:lnTo>
                  <a:lnTo>
                    <a:pt x="1417193" y="558800"/>
                  </a:lnTo>
                  <a:lnTo>
                    <a:pt x="1544828" y="596900"/>
                  </a:lnTo>
                  <a:lnTo>
                    <a:pt x="1799971" y="698500"/>
                  </a:lnTo>
                  <a:lnTo>
                    <a:pt x="2310511" y="889000"/>
                  </a:lnTo>
                  <a:lnTo>
                    <a:pt x="2820543" y="1092200"/>
                  </a:lnTo>
                  <a:lnTo>
                    <a:pt x="3321558" y="1282700"/>
                  </a:lnTo>
                  <a:lnTo>
                    <a:pt x="3321558" y="1263992"/>
                  </a:lnTo>
                  <a:lnTo>
                    <a:pt x="2825877" y="1066800"/>
                  </a:lnTo>
                  <a:lnTo>
                    <a:pt x="1804416" y="685800"/>
                  </a:lnTo>
                  <a:lnTo>
                    <a:pt x="1549273" y="584200"/>
                  </a:lnTo>
                  <a:lnTo>
                    <a:pt x="1421511" y="546100"/>
                  </a:lnTo>
                  <a:lnTo>
                    <a:pt x="1357757" y="520700"/>
                  </a:lnTo>
                  <a:lnTo>
                    <a:pt x="1344028" y="508000"/>
                  </a:lnTo>
                  <a:lnTo>
                    <a:pt x="1316761" y="508000"/>
                  </a:lnTo>
                  <a:lnTo>
                    <a:pt x="1303401" y="495300"/>
                  </a:lnTo>
                  <a:lnTo>
                    <a:pt x="1305687" y="482600"/>
                  </a:lnTo>
                  <a:lnTo>
                    <a:pt x="1300480" y="482600"/>
                  </a:lnTo>
                  <a:lnTo>
                    <a:pt x="1253782" y="457200"/>
                  </a:lnTo>
                  <a:lnTo>
                    <a:pt x="1160449" y="431800"/>
                  </a:lnTo>
                  <a:lnTo>
                    <a:pt x="1113815" y="406400"/>
                  </a:lnTo>
                  <a:lnTo>
                    <a:pt x="1067181" y="393700"/>
                  </a:lnTo>
                  <a:lnTo>
                    <a:pt x="951230" y="342900"/>
                  </a:lnTo>
                  <a:lnTo>
                    <a:pt x="835025" y="304800"/>
                  </a:lnTo>
                  <a:lnTo>
                    <a:pt x="788492" y="292100"/>
                  </a:lnTo>
                  <a:lnTo>
                    <a:pt x="695540" y="254000"/>
                  </a:lnTo>
                  <a:lnTo>
                    <a:pt x="649084" y="228600"/>
                  </a:lnTo>
                  <a:lnTo>
                    <a:pt x="602615" y="215900"/>
                  </a:lnTo>
                  <a:lnTo>
                    <a:pt x="544703" y="190500"/>
                  </a:lnTo>
                  <a:lnTo>
                    <a:pt x="487045" y="177800"/>
                  </a:lnTo>
                  <a:lnTo>
                    <a:pt x="376301" y="127000"/>
                  </a:lnTo>
                  <a:lnTo>
                    <a:pt x="375285" y="127000"/>
                  </a:lnTo>
                  <a:lnTo>
                    <a:pt x="373888" y="114300"/>
                  </a:lnTo>
                  <a:lnTo>
                    <a:pt x="369316" y="114300"/>
                  </a:lnTo>
                  <a:lnTo>
                    <a:pt x="365125" y="101600"/>
                  </a:lnTo>
                  <a:lnTo>
                    <a:pt x="359918" y="101600"/>
                  </a:lnTo>
                  <a:lnTo>
                    <a:pt x="354203" y="88900"/>
                  </a:lnTo>
                  <a:lnTo>
                    <a:pt x="332994" y="88900"/>
                  </a:lnTo>
                  <a:lnTo>
                    <a:pt x="338328" y="101600"/>
                  </a:lnTo>
                  <a:lnTo>
                    <a:pt x="352552" y="101600"/>
                  </a:lnTo>
                  <a:lnTo>
                    <a:pt x="356489" y="114300"/>
                  </a:lnTo>
                  <a:lnTo>
                    <a:pt x="358775" y="114300"/>
                  </a:lnTo>
                  <a:lnTo>
                    <a:pt x="359791" y="127000"/>
                  </a:lnTo>
                  <a:lnTo>
                    <a:pt x="361442" y="127000"/>
                  </a:lnTo>
                  <a:lnTo>
                    <a:pt x="360172" y="139700"/>
                  </a:lnTo>
                  <a:lnTo>
                    <a:pt x="366014" y="139700"/>
                  </a:lnTo>
                  <a:lnTo>
                    <a:pt x="453656" y="177800"/>
                  </a:lnTo>
                  <a:lnTo>
                    <a:pt x="482727" y="177800"/>
                  </a:lnTo>
                  <a:lnTo>
                    <a:pt x="599186" y="228600"/>
                  </a:lnTo>
                  <a:lnTo>
                    <a:pt x="645731" y="241300"/>
                  </a:lnTo>
                  <a:lnTo>
                    <a:pt x="692175" y="266700"/>
                  </a:lnTo>
                  <a:lnTo>
                    <a:pt x="784974" y="292100"/>
                  </a:lnTo>
                  <a:lnTo>
                    <a:pt x="831469" y="317500"/>
                  </a:lnTo>
                  <a:lnTo>
                    <a:pt x="947166" y="355600"/>
                  </a:lnTo>
                  <a:lnTo>
                    <a:pt x="1107719" y="419100"/>
                  </a:lnTo>
                  <a:lnTo>
                    <a:pt x="1152182" y="431800"/>
                  </a:lnTo>
                  <a:lnTo>
                    <a:pt x="1196606" y="457200"/>
                  </a:lnTo>
                  <a:lnTo>
                    <a:pt x="1240993" y="469900"/>
                  </a:lnTo>
                  <a:lnTo>
                    <a:pt x="1285367" y="495300"/>
                  </a:lnTo>
                  <a:lnTo>
                    <a:pt x="1273898" y="520700"/>
                  </a:lnTo>
                  <a:lnTo>
                    <a:pt x="1263040" y="546100"/>
                  </a:lnTo>
                  <a:lnTo>
                    <a:pt x="1252601" y="571500"/>
                  </a:lnTo>
                  <a:lnTo>
                    <a:pt x="1242441" y="596900"/>
                  </a:lnTo>
                  <a:lnTo>
                    <a:pt x="1237183" y="609600"/>
                  </a:lnTo>
                  <a:lnTo>
                    <a:pt x="1231988" y="622300"/>
                  </a:lnTo>
                  <a:lnTo>
                    <a:pt x="1226934" y="635000"/>
                  </a:lnTo>
                  <a:lnTo>
                    <a:pt x="1222121" y="647700"/>
                  </a:lnTo>
                  <a:lnTo>
                    <a:pt x="1217244" y="660400"/>
                  </a:lnTo>
                  <a:lnTo>
                    <a:pt x="1212596" y="673100"/>
                  </a:lnTo>
                  <a:lnTo>
                    <a:pt x="1208214" y="685800"/>
                  </a:lnTo>
                  <a:lnTo>
                    <a:pt x="1204214" y="711200"/>
                  </a:lnTo>
                  <a:lnTo>
                    <a:pt x="1201801" y="711200"/>
                  </a:lnTo>
                  <a:lnTo>
                    <a:pt x="1152880" y="698500"/>
                  </a:lnTo>
                  <a:lnTo>
                    <a:pt x="1104036" y="673100"/>
                  </a:lnTo>
                  <a:lnTo>
                    <a:pt x="1006525" y="647700"/>
                  </a:lnTo>
                  <a:lnTo>
                    <a:pt x="957834" y="622300"/>
                  </a:lnTo>
                  <a:lnTo>
                    <a:pt x="909193" y="609600"/>
                  </a:lnTo>
                  <a:lnTo>
                    <a:pt x="559435" y="469900"/>
                  </a:lnTo>
                  <a:lnTo>
                    <a:pt x="509447" y="457200"/>
                  </a:lnTo>
                  <a:lnTo>
                    <a:pt x="459498" y="431800"/>
                  </a:lnTo>
                  <a:lnTo>
                    <a:pt x="409600" y="419100"/>
                  </a:lnTo>
                  <a:lnTo>
                    <a:pt x="359765" y="393700"/>
                  </a:lnTo>
                  <a:lnTo>
                    <a:pt x="261099" y="355600"/>
                  </a:lnTo>
                  <a:lnTo>
                    <a:pt x="163423" y="330200"/>
                  </a:lnTo>
                  <a:lnTo>
                    <a:pt x="114795" y="304800"/>
                  </a:lnTo>
                  <a:lnTo>
                    <a:pt x="89941" y="298284"/>
                  </a:lnTo>
                  <a:lnTo>
                    <a:pt x="99949" y="265049"/>
                  </a:lnTo>
                  <a:lnTo>
                    <a:pt x="109816" y="234505"/>
                  </a:lnTo>
                  <a:lnTo>
                    <a:pt x="136525" y="159054"/>
                  </a:lnTo>
                  <a:lnTo>
                    <a:pt x="160274" y="99720"/>
                  </a:lnTo>
                  <a:lnTo>
                    <a:pt x="176110" y="66446"/>
                  </a:lnTo>
                  <a:lnTo>
                    <a:pt x="185623" y="76200"/>
                  </a:lnTo>
                  <a:lnTo>
                    <a:pt x="208280" y="76200"/>
                  </a:lnTo>
                  <a:lnTo>
                    <a:pt x="211074" y="63500"/>
                  </a:lnTo>
                  <a:lnTo>
                    <a:pt x="253873" y="63500"/>
                  </a:lnTo>
                  <a:lnTo>
                    <a:pt x="256921" y="76200"/>
                  </a:lnTo>
                  <a:lnTo>
                    <a:pt x="266446" y="76200"/>
                  </a:lnTo>
                  <a:lnTo>
                    <a:pt x="267335" y="63500"/>
                  </a:lnTo>
                  <a:lnTo>
                    <a:pt x="269367" y="63500"/>
                  </a:lnTo>
                  <a:lnTo>
                    <a:pt x="272288" y="50800"/>
                  </a:lnTo>
                  <a:lnTo>
                    <a:pt x="275844" y="50800"/>
                  </a:lnTo>
                  <a:lnTo>
                    <a:pt x="279527" y="38100"/>
                  </a:lnTo>
                  <a:lnTo>
                    <a:pt x="288417" y="38100"/>
                  </a:lnTo>
                  <a:lnTo>
                    <a:pt x="293116" y="25400"/>
                  </a:lnTo>
                  <a:lnTo>
                    <a:pt x="319278" y="25400"/>
                  </a:lnTo>
                  <a:lnTo>
                    <a:pt x="417779" y="50800"/>
                  </a:lnTo>
                  <a:lnTo>
                    <a:pt x="466699" y="76200"/>
                  </a:lnTo>
                  <a:lnTo>
                    <a:pt x="515620" y="88900"/>
                  </a:lnTo>
                  <a:lnTo>
                    <a:pt x="905764" y="241300"/>
                  </a:lnTo>
                  <a:lnTo>
                    <a:pt x="1093089" y="317500"/>
                  </a:lnTo>
                  <a:lnTo>
                    <a:pt x="1090980" y="317500"/>
                  </a:lnTo>
                  <a:lnTo>
                    <a:pt x="1088415" y="330200"/>
                  </a:lnTo>
                  <a:lnTo>
                    <a:pt x="1081659" y="330200"/>
                  </a:lnTo>
                  <a:lnTo>
                    <a:pt x="1080008" y="342900"/>
                  </a:lnTo>
                  <a:lnTo>
                    <a:pt x="1032891" y="342900"/>
                  </a:lnTo>
                  <a:lnTo>
                    <a:pt x="1038987" y="355600"/>
                  </a:lnTo>
                  <a:lnTo>
                    <a:pt x="1078103" y="355600"/>
                  </a:lnTo>
                  <a:lnTo>
                    <a:pt x="1081532" y="342900"/>
                  </a:lnTo>
                  <a:lnTo>
                    <a:pt x="1089406" y="342900"/>
                  </a:lnTo>
                  <a:lnTo>
                    <a:pt x="1096086" y="330200"/>
                  </a:lnTo>
                  <a:lnTo>
                    <a:pt x="1101750" y="330200"/>
                  </a:lnTo>
                  <a:lnTo>
                    <a:pt x="1106792" y="317500"/>
                  </a:lnTo>
                  <a:lnTo>
                    <a:pt x="1111618" y="304800"/>
                  </a:lnTo>
                  <a:lnTo>
                    <a:pt x="1106297" y="304800"/>
                  </a:lnTo>
                  <a:lnTo>
                    <a:pt x="519303" y="76200"/>
                  </a:lnTo>
                  <a:lnTo>
                    <a:pt x="470649" y="63500"/>
                  </a:lnTo>
                  <a:lnTo>
                    <a:pt x="421995" y="38100"/>
                  </a:lnTo>
                  <a:lnTo>
                    <a:pt x="373507" y="25400"/>
                  </a:lnTo>
                  <a:lnTo>
                    <a:pt x="325374" y="0"/>
                  </a:lnTo>
                  <a:lnTo>
                    <a:pt x="320929" y="0"/>
                  </a:lnTo>
                  <a:lnTo>
                    <a:pt x="313563" y="12700"/>
                  </a:lnTo>
                  <a:lnTo>
                    <a:pt x="294005" y="12700"/>
                  </a:lnTo>
                  <a:lnTo>
                    <a:pt x="288163" y="25400"/>
                  </a:lnTo>
                  <a:lnTo>
                    <a:pt x="277241" y="25400"/>
                  </a:lnTo>
                  <a:lnTo>
                    <a:pt x="272034" y="38100"/>
                  </a:lnTo>
                  <a:lnTo>
                    <a:pt x="266827" y="38100"/>
                  </a:lnTo>
                  <a:lnTo>
                    <a:pt x="263144" y="50800"/>
                  </a:lnTo>
                  <a:lnTo>
                    <a:pt x="216992" y="50800"/>
                  </a:lnTo>
                  <a:lnTo>
                    <a:pt x="210566" y="63500"/>
                  </a:lnTo>
                  <a:lnTo>
                    <a:pt x="189001" y="63500"/>
                  </a:lnTo>
                  <a:lnTo>
                    <a:pt x="181737" y="55994"/>
                  </a:lnTo>
                  <a:lnTo>
                    <a:pt x="181864" y="55765"/>
                  </a:lnTo>
                  <a:lnTo>
                    <a:pt x="183134" y="49415"/>
                  </a:lnTo>
                  <a:lnTo>
                    <a:pt x="180340" y="44716"/>
                  </a:lnTo>
                  <a:lnTo>
                    <a:pt x="175641" y="43319"/>
                  </a:lnTo>
                  <a:lnTo>
                    <a:pt x="170815" y="42430"/>
                  </a:lnTo>
                  <a:lnTo>
                    <a:pt x="166116" y="45605"/>
                  </a:lnTo>
                  <a:lnTo>
                    <a:pt x="164719" y="50304"/>
                  </a:lnTo>
                  <a:lnTo>
                    <a:pt x="164592" y="50800"/>
                  </a:lnTo>
                  <a:lnTo>
                    <a:pt x="161594" y="49314"/>
                  </a:lnTo>
                  <a:lnTo>
                    <a:pt x="161594" y="63500"/>
                  </a:lnTo>
                  <a:lnTo>
                    <a:pt x="161010" y="65989"/>
                  </a:lnTo>
                  <a:lnTo>
                    <a:pt x="141922" y="127076"/>
                  </a:lnTo>
                  <a:lnTo>
                    <a:pt x="124841" y="171843"/>
                  </a:lnTo>
                  <a:lnTo>
                    <a:pt x="100812" y="231165"/>
                  </a:lnTo>
                  <a:lnTo>
                    <a:pt x="74295" y="290080"/>
                  </a:lnTo>
                  <a:lnTo>
                    <a:pt x="73914" y="290334"/>
                  </a:lnTo>
                  <a:lnTo>
                    <a:pt x="72885" y="293814"/>
                  </a:lnTo>
                  <a:lnTo>
                    <a:pt x="66395" y="292100"/>
                  </a:lnTo>
                  <a:lnTo>
                    <a:pt x="18288" y="266700"/>
                  </a:lnTo>
                  <a:lnTo>
                    <a:pt x="20002" y="254000"/>
                  </a:lnTo>
                  <a:lnTo>
                    <a:pt x="22263" y="241300"/>
                  </a:lnTo>
                  <a:lnTo>
                    <a:pt x="24980" y="228600"/>
                  </a:lnTo>
                  <a:lnTo>
                    <a:pt x="28067" y="215900"/>
                  </a:lnTo>
                  <a:lnTo>
                    <a:pt x="31991" y="190500"/>
                  </a:lnTo>
                  <a:lnTo>
                    <a:pt x="36360" y="177800"/>
                  </a:lnTo>
                  <a:lnTo>
                    <a:pt x="41186" y="165100"/>
                  </a:lnTo>
                  <a:lnTo>
                    <a:pt x="46482" y="152400"/>
                  </a:lnTo>
                  <a:lnTo>
                    <a:pt x="57988" y="114300"/>
                  </a:lnTo>
                  <a:lnTo>
                    <a:pt x="71221" y="88900"/>
                  </a:lnTo>
                  <a:lnTo>
                    <a:pt x="86245" y="63500"/>
                  </a:lnTo>
                  <a:lnTo>
                    <a:pt x="103124" y="38100"/>
                  </a:lnTo>
                  <a:lnTo>
                    <a:pt x="114630" y="50800"/>
                  </a:lnTo>
                  <a:lnTo>
                    <a:pt x="148209" y="50800"/>
                  </a:lnTo>
                  <a:lnTo>
                    <a:pt x="160807" y="63500"/>
                  </a:lnTo>
                  <a:lnTo>
                    <a:pt x="161594" y="63500"/>
                  </a:lnTo>
                  <a:lnTo>
                    <a:pt x="161594" y="49314"/>
                  </a:lnTo>
                  <a:lnTo>
                    <a:pt x="139598" y="38100"/>
                  </a:lnTo>
                  <a:lnTo>
                    <a:pt x="126949" y="38100"/>
                  </a:lnTo>
                  <a:lnTo>
                    <a:pt x="114515" y="25400"/>
                  </a:lnTo>
                  <a:lnTo>
                    <a:pt x="92075" y="25400"/>
                  </a:lnTo>
                  <a:lnTo>
                    <a:pt x="76758" y="50800"/>
                  </a:lnTo>
                  <a:lnTo>
                    <a:pt x="62191" y="88900"/>
                  </a:lnTo>
                  <a:lnTo>
                    <a:pt x="48526" y="114300"/>
                  </a:lnTo>
                  <a:lnTo>
                    <a:pt x="35941" y="139700"/>
                  </a:lnTo>
                  <a:lnTo>
                    <a:pt x="30403" y="165100"/>
                  </a:lnTo>
                  <a:lnTo>
                    <a:pt x="25184" y="177800"/>
                  </a:lnTo>
                  <a:lnTo>
                    <a:pt x="20231" y="190500"/>
                  </a:lnTo>
                  <a:lnTo>
                    <a:pt x="15494" y="203200"/>
                  </a:lnTo>
                  <a:lnTo>
                    <a:pt x="11252" y="215900"/>
                  </a:lnTo>
                  <a:lnTo>
                    <a:pt x="7315" y="241300"/>
                  </a:lnTo>
                  <a:lnTo>
                    <a:pt x="3683" y="254000"/>
                  </a:lnTo>
                  <a:lnTo>
                    <a:pt x="381" y="266700"/>
                  </a:lnTo>
                  <a:lnTo>
                    <a:pt x="254" y="266700"/>
                  </a:lnTo>
                  <a:lnTo>
                    <a:pt x="0" y="279400"/>
                  </a:lnTo>
                  <a:lnTo>
                    <a:pt x="5969" y="279400"/>
                  </a:lnTo>
                  <a:lnTo>
                    <a:pt x="56464" y="292100"/>
                  </a:lnTo>
                  <a:lnTo>
                    <a:pt x="106768" y="317500"/>
                  </a:lnTo>
                  <a:lnTo>
                    <a:pt x="156908" y="330200"/>
                  </a:lnTo>
                  <a:lnTo>
                    <a:pt x="206908" y="355600"/>
                  </a:lnTo>
                  <a:lnTo>
                    <a:pt x="306705" y="393700"/>
                  </a:lnTo>
                  <a:lnTo>
                    <a:pt x="356679" y="406400"/>
                  </a:lnTo>
                  <a:lnTo>
                    <a:pt x="456641" y="444500"/>
                  </a:lnTo>
                  <a:lnTo>
                    <a:pt x="506577" y="457200"/>
                  </a:lnTo>
                  <a:lnTo>
                    <a:pt x="556463" y="482600"/>
                  </a:lnTo>
                  <a:lnTo>
                    <a:pt x="606298" y="495300"/>
                  </a:lnTo>
                  <a:lnTo>
                    <a:pt x="905510" y="622300"/>
                  </a:lnTo>
                  <a:lnTo>
                    <a:pt x="955268" y="635000"/>
                  </a:lnTo>
                  <a:lnTo>
                    <a:pt x="1004989" y="660400"/>
                  </a:lnTo>
                  <a:lnTo>
                    <a:pt x="1054684" y="673100"/>
                  </a:lnTo>
                  <a:lnTo>
                    <a:pt x="1104341" y="698500"/>
                  </a:lnTo>
                  <a:lnTo>
                    <a:pt x="1153972" y="711200"/>
                  </a:lnTo>
                  <a:lnTo>
                    <a:pt x="1203579" y="736600"/>
                  </a:lnTo>
                  <a:lnTo>
                    <a:pt x="1213345" y="736600"/>
                  </a:lnTo>
                  <a:lnTo>
                    <a:pt x="1214869" y="723900"/>
                  </a:lnTo>
                  <a:lnTo>
                    <a:pt x="1217041" y="723900"/>
                  </a:lnTo>
                  <a:lnTo>
                    <a:pt x="1308811" y="749300"/>
                  </a:lnTo>
                  <a:lnTo>
                    <a:pt x="1354632" y="774700"/>
                  </a:lnTo>
                  <a:lnTo>
                    <a:pt x="1446199" y="800100"/>
                  </a:lnTo>
                  <a:lnTo>
                    <a:pt x="1491932" y="825500"/>
                  </a:lnTo>
                  <a:lnTo>
                    <a:pt x="1583334" y="850900"/>
                  </a:lnTo>
                  <a:lnTo>
                    <a:pt x="1629016" y="876300"/>
                  </a:lnTo>
                  <a:lnTo>
                    <a:pt x="1674685" y="889000"/>
                  </a:lnTo>
                  <a:lnTo>
                    <a:pt x="2230882" y="1104900"/>
                  </a:lnTo>
                  <a:lnTo>
                    <a:pt x="3250946" y="1485900"/>
                  </a:lnTo>
                  <a:lnTo>
                    <a:pt x="3262376" y="1485900"/>
                  </a:lnTo>
                  <a:lnTo>
                    <a:pt x="3268713" y="1473200"/>
                  </a:lnTo>
                  <a:lnTo>
                    <a:pt x="3274669" y="1460500"/>
                  </a:lnTo>
                  <a:lnTo>
                    <a:pt x="3280321" y="1447800"/>
                  </a:lnTo>
                  <a:lnTo>
                    <a:pt x="3285744" y="1435100"/>
                  </a:lnTo>
                  <a:lnTo>
                    <a:pt x="3291306" y="1422400"/>
                  </a:lnTo>
                  <a:lnTo>
                    <a:pt x="3306953" y="1384300"/>
                  </a:lnTo>
                  <a:lnTo>
                    <a:pt x="3321240" y="1346200"/>
                  </a:lnTo>
                  <a:lnTo>
                    <a:pt x="3334321" y="1308100"/>
                  </a:lnTo>
                  <a:lnTo>
                    <a:pt x="3338233" y="1282700"/>
                  </a:lnTo>
                  <a:lnTo>
                    <a:pt x="3342005" y="1270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1025" y="2783204"/>
              <a:ext cx="45085" cy="17145"/>
            </a:xfrm>
            <a:custGeom>
              <a:avLst/>
              <a:gdLst/>
              <a:ahLst/>
              <a:cxnLst/>
              <a:rect l="l" t="t" r="r" b="b"/>
              <a:pathLst>
                <a:path w="45085" h="17144">
                  <a:moveTo>
                    <a:pt x="0" y="0"/>
                  </a:moveTo>
                  <a:lnTo>
                    <a:pt x="44703" y="16891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1843" y="2790570"/>
              <a:ext cx="168275" cy="64135"/>
            </a:xfrm>
            <a:custGeom>
              <a:avLst/>
              <a:gdLst/>
              <a:ahLst/>
              <a:cxnLst/>
              <a:rect l="l" t="t" r="r" b="b"/>
              <a:pathLst>
                <a:path w="168275" h="64135">
                  <a:moveTo>
                    <a:pt x="0" y="0"/>
                  </a:moveTo>
                  <a:lnTo>
                    <a:pt x="167894" y="63626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7619"/>
            <a:ext cx="9144000" cy="5137785"/>
            <a:chOff x="0" y="7619"/>
            <a:chExt cx="9144000" cy="5137785"/>
          </a:xfrm>
        </p:grpSpPr>
        <p:sp>
          <p:nvSpPr>
            <p:cNvPr id="20" name="object 20"/>
            <p:cNvSpPr/>
            <p:nvPr/>
          </p:nvSpPr>
          <p:spPr>
            <a:xfrm>
              <a:off x="416051" y="7619"/>
              <a:ext cx="0" cy="5130165"/>
            </a:xfrm>
            <a:custGeom>
              <a:avLst/>
              <a:gdLst/>
              <a:ahLst/>
              <a:cxnLst/>
              <a:rect l="l" t="t" r="r" b="b"/>
              <a:pathLst>
                <a:path h="5130165">
                  <a:moveTo>
                    <a:pt x="0" y="0"/>
                  </a:moveTo>
                  <a:lnTo>
                    <a:pt x="0" y="5129783"/>
                  </a:lnTo>
                </a:path>
              </a:pathLst>
            </a:custGeom>
            <a:ln w="914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36447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144"/>
                  </a:lnTo>
                  <a:lnTo>
                    <a:pt x="9143999" y="9144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010911"/>
              <a:ext cx="9144000" cy="134620"/>
            </a:xfrm>
            <a:custGeom>
              <a:avLst/>
              <a:gdLst/>
              <a:ahLst/>
              <a:cxnLst/>
              <a:rect l="l" t="t" r="r" b="b"/>
              <a:pathLst>
                <a:path w="9144000" h="134620">
                  <a:moveTo>
                    <a:pt x="9143999" y="0"/>
                  </a:moveTo>
                  <a:lnTo>
                    <a:pt x="0" y="0"/>
                  </a:lnTo>
                  <a:lnTo>
                    <a:pt x="0" y="134110"/>
                  </a:lnTo>
                  <a:lnTo>
                    <a:pt x="9143999" y="13411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8263" y="734567"/>
              <a:ext cx="8324088" cy="3502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327" y="132663"/>
            <a:ext cx="25253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45" dirty="0"/>
              <a:t>Para </a:t>
            </a:r>
            <a:r>
              <a:rPr sz="3200" spc="-105" dirty="0"/>
              <a:t>pensar</a:t>
            </a:r>
            <a:r>
              <a:rPr sz="3200" spc="-605" dirty="0"/>
              <a:t> </a:t>
            </a:r>
            <a:r>
              <a:rPr sz="3200" spc="-375" dirty="0"/>
              <a:t>...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86992" y="706323"/>
            <a:ext cx="4972050" cy="1014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Dialogar </a:t>
            </a:r>
            <a:r>
              <a:rPr sz="1500" i="1" dirty="0">
                <a:latin typeface="Arial"/>
                <a:cs typeface="Arial"/>
              </a:rPr>
              <a:t>(FT</a:t>
            </a:r>
            <a:r>
              <a:rPr sz="1500" i="1" spc="-110" dirty="0">
                <a:latin typeface="Arial"/>
                <a:cs typeface="Arial"/>
              </a:rPr>
              <a:t> </a:t>
            </a:r>
            <a:r>
              <a:rPr sz="1500" i="1" spc="5" dirty="0">
                <a:latin typeface="Arial"/>
                <a:cs typeface="Arial"/>
              </a:rPr>
              <a:t>198)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b="1" dirty="0">
                <a:latin typeface="Arial"/>
                <a:cs typeface="Arial"/>
              </a:rPr>
              <a:t>a)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Aproximar-se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6992" y="1950542"/>
            <a:ext cx="23215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b)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Expressar-se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6992" y="2573273"/>
            <a:ext cx="4382770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100"/>
              </a:spcBef>
              <a:buAutoNum type="alphaLcParenR" startAt="3"/>
              <a:tabLst>
                <a:tab pos="369570" algn="l"/>
              </a:tabLst>
            </a:pPr>
            <a:r>
              <a:rPr sz="2400" b="1" spc="-5" dirty="0">
                <a:latin typeface="Arial"/>
                <a:cs typeface="Arial"/>
              </a:rPr>
              <a:t>Ouvir-se</a:t>
            </a:r>
            <a:endParaRPr sz="2400">
              <a:latin typeface="Arial"/>
              <a:cs typeface="Arial"/>
            </a:endParaRPr>
          </a:p>
          <a:p>
            <a:pPr marL="383540" indent="-371475">
              <a:lnSpc>
                <a:spcPct val="100000"/>
              </a:lnSpc>
              <a:spcBef>
                <a:spcPts val="2014"/>
              </a:spcBef>
              <a:buAutoNum type="alphaLcParenR" startAt="3"/>
              <a:tabLst>
                <a:tab pos="384175" algn="l"/>
              </a:tabLst>
            </a:pPr>
            <a:r>
              <a:rPr sz="2400" b="1" dirty="0">
                <a:latin typeface="Arial"/>
                <a:cs typeface="Arial"/>
              </a:rPr>
              <a:t>Olhar-se</a:t>
            </a:r>
            <a:endParaRPr sz="2400">
              <a:latin typeface="Arial"/>
              <a:cs typeface="Arial"/>
            </a:endParaRPr>
          </a:p>
          <a:p>
            <a:pPr marL="368300" indent="-356235">
              <a:lnSpc>
                <a:spcPct val="100000"/>
              </a:lnSpc>
              <a:spcBef>
                <a:spcPts val="2020"/>
              </a:spcBef>
              <a:buAutoNum type="alphaLcParenR" startAt="3"/>
              <a:tabLst>
                <a:tab pos="368935" algn="l"/>
              </a:tabLst>
            </a:pPr>
            <a:r>
              <a:rPr sz="2400" b="1" dirty="0">
                <a:latin typeface="Arial"/>
                <a:cs typeface="Arial"/>
              </a:rPr>
              <a:t>Conhecer-se</a:t>
            </a:r>
            <a:endParaRPr sz="2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2020"/>
              </a:spcBef>
              <a:buAutoNum type="alphaLcParenR" startAt="3"/>
              <a:tabLst>
                <a:tab pos="299085" algn="l"/>
              </a:tabLst>
            </a:pPr>
            <a:r>
              <a:rPr sz="2400" b="1" dirty="0">
                <a:latin typeface="Arial"/>
                <a:cs typeface="Arial"/>
              </a:rPr>
              <a:t>Esforçar-se </a:t>
            </a:r>
            <a:r>
              <a:rPr sz="2400" b="1" spc="-5" dirty="0">
                <a:latin typeface="Arial"/>
                <a:cs typeface="Arial"/>
              </a:rPr>
              <a:t>por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entender-se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2521" y="1873961"/>
            <a:ext cx="2395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Procurar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pontos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7048" y="2240102"/>
            <a:ext cx="1564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contato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74664" y="2822447"/>
            <a:ext cx="1740408" cy="130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208483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235000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60299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287121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1045463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131063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1566671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83184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79247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416052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4428744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4681727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3124200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89376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642359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1"/>
                </a:moveTo>
                <a:lnTo>
                  <a:pt x="8732520" y="12191"/>
                </a:lnTo>
                <a:lnTo>
                  <a:pt x="873252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3907535"/>
            <a:ext cx="8732520" cy="12700"/>
          </a:xfrm>
          <a:custGeom>
            <a:avLst/>
            <a:gdLst/>
            <a:ahLst/>
            <a:cxnLst/>
            <a:rect l="l" t="t" r="r" b="b"/>
            <a:pathLst>
              <a:path w="8732520" h="12700">
                <a:moveTo>
                  <a:pt x="0" y="12192"/>
                </a:moveTo>
                <a:lnTo>
                  <a:pt x="8732520" y="12192"/>
                </a:lnTo>
                <a:lnTo>
                  <a:pt x="8732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7619"/>
            <a:ext cx="0" cy="5130165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783"/>
                </a:lnTo>
              </a:path>
            </a:pathLst>
          </a:custGeom>
          <a:ln w="9144">
            <a:solidFill>
              <a:srgbClr val="6C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2857"/>
            <a:ext cx="9144000" cy="5139690"/>
            <a:chOff x="0" y="2857"/>
            <a:chExt cx="9144000" cy="5139690"/>
          </a:xfrm>
        </p:grpSpPr>
        <p:sp>
          <p:nvSpPr>
            <p:cNvPr id="20" name="object 20"/>
            <p:cNvSpPr/>
            <p:nvPr/>
          </p:nvSpPr>
          <p:spPr>
            <a:xfrm>
              <a:off x="416051" y="7619"/>
              <a:ext cx="0" cy="5130165"/>
            </a:xfrm>
            <a:custGeom>
              <a:avLst/>
              <a:gdLst/>
              <a:ahLst/>
              <a:cxnLst/>
              <a:rect l="l" t="t" r="r" b="b"/>
              <a:pathLst>
                <a:path h="5130165">
                  <a:moveTo>
                    <a:pt x="0" y="0"/>
                  </a:moveTo>
                  <a:lnTo>
                    <a:pt x="0" y="5129783"/>
                  </a:lnTo>
                </a:path>
              </a:pathLst>
            </a:custGeom>
            <a:ln w="914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36447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144"/>
                  </a:lnTo>
                  <a:lnTo>
                    <a:pt x="9143999" y="9144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4530" y="3689019"/>
              <a:ext cx="582295" cy="721360"/>
            </a:xfrm>
            <a:custGeom>
              <a:avLst/>
              <a:gdLst/>
              <a:ahLst/>
              <a:cxnLst/>
              <a:rect l="l" t="t" r="r" b="b"/>
              <a:pathLst>
                <a:path w="582295" h="721360">
                  <a:moveTo>
                    <a:pt x="51634" y="2539"/>
                  </a:moveTo>
                  <a:lnTo>
                    <a:pt x="36140" y="2539"/>
                  </a:lnTo>
                  <a:lnTo>
                    <a:pt x="35505" y="3809"/>
                  </a:lnTo>
                  <a:lnTo>
                    <a:pt x="35505" y="5079"/>
                  </a:lnTo>
                  <a:lnTo>
                    <a:pt x="33981" y="7619"/>
                  </a:lnTo>
                  <a:lnTo>
                    <a:pt x="32590" y="52069"/>
                  </a:lnTo>
                  <a:lnTo>
                    <a:pt x="30666" y="69849"/>
                  </a:lnTo>
                  <a:lnTo>
                    <a:pt x="29536" y="80009"/>
                  </a:lnTo>
                  <a:lnTo>
                    <a:pt x="29536" y="82549"/>
                  </a:lnTo>
                  <a:lnTo>
                    <a:pt x="30298" y="85089"/>
                  </a:lnTo>
                  <a:lnTo>
                    <a:pt x="31822" y="86359"/>
                  </a:lnTo>
                  <a:lnTo>
                    <a:pt x="27879" y="140969"/>
                  </a:lnTo>
                  <a:lnTo>
                    <a:pt x="23044" y="196849"/>
                  </a:lnTo>
                  <a:lnTo>
                    <a:pt x="17803" y="251459"/>
                  </a:lnTo>
                  <a:lnTo>
                    <a:pt x="12645" y="307339"/>
                  </a:lnTo>
                  <a:lnTo>
                    <a:pt x="11665" y="317499"/>
                  </a:lnTo>
                  <a:lnTo>
                    <a:pt x="10994" y="327659"/>
                  </a:lnTo>
                  <a:lnTo>
                    <a:pt x="10609" y="337819"/>
                  </a:lnTo>
                  <a:lnTo>
                    <a:pt x="10486" y="347979"/>
                  </a:lnTo>
                  <a:lnTo>
                    <a:pt x="6017" y="396239"/>
                  </a:lnTo>
                  <a:lnTo>
                    <a:pt x="2340" y="439419"/>
                  </a:lnTo>
                  <a:lnTo>
                    <a:pt x="120" y="482599"/>
                  </a:lnTo>
                  <a:lnTo>
                    <a:pt x="0" y="486409"/>
                  </a:lnTo>
                  <a:lnTo>
                    <a:pt x="363" y="530859"/>
                  </a:lnTo>
                  <a:lnTo>
                    <a:pt x="4644" y="575309"/>
                  </a:lnTo>
                  <a:lnTo>
                    <a:pt x="19655" y="619759"/>
                  </a:lnTo>
                  <a:lnTo>
                    <a:pt x="47980" y="654049"/>
                  </a:lnTo>
                  <a:lnTo>
                    <a:pt x="86464" y="679449"/>
                  </a:lnTo>
                  <a:lnTo>
                    <a:pt x="131955" y="698499"/>
                  </a:lnTo>
                  <a:lnTo>
                    <a:pt x="181298" y="709929"/>
                  </a:lnTo>
                  <a:lnTo>
                    <a:pt x="231339" y="717549"/>
                  </a:lnTo>
                  <a:lnTo>
                    <a:pt x="299616" y="721359"/>
                  </a:lnTo>
                  <a:lnTo>
                    <a:pt x="325065" y="721359"/>
                  </a:lnTo>
                  <a:lnTo>
                    <a:pt x="379112" y="720089"/>
                  </a:lnTo>
                  <a:lnTo>
                    <a:pt x="431396" y="711199"/>
                  </a:lnTo>
                  <a:lnTo>
                    <a:pt x="452780" y="703579"/>
                  </a:lnTo>
                  <a:lnTo>
                    <a:pt x="291774" y="703579"/>
                  </a:lnTo>
                  <a:lnTo>
                    <a:pt x="284298" y="702309"/>
                  </a:lnTo>
                  <a:lnTo>
                    <a:pt x="276932" y="702309"/>
                  </a:lnTo>
                  <a:lnTo>
                    <a:pt x="236356" y="698499"/>
                  </a:lnTo>
                  <a:lnTo>
                    <a:pt x="224735" y="697229"/>
                  </a:lnTo>
                  <a:lnTo>
                    <a:pt x="217369" y="697229"/>
                  </a:lnTo>
                  <a:lnTo>
                    <a:pt x="218766" y="695959"/>
                  </a:lnTo>
                  <a:lnTo>
                    <a:pt x="212924" y="695959"/>
                  </a:lnTo>
                  <a:lnTo>
                    <a:pt x="177650" y="690879"/>
                  </a:lnTo>
                  <a:lnTo>
                    <a:pt x="159894" y="685799"/>
                  </a:lnTo>
                  <a:lnTo>
                    <a:pt x="142185" y="681989"/>
                  </a:lnTo>
                  <a:lnTo>
                    <a:pt x="144471" y="681989"/>
                  </a:lnTo>
                  <a:lnTo>
                    <a:pt x="144789" y="680719"/>
                  </a:lnTo>
                  <a:lnTo>
                    <a:pt x="137740" y="680719"/>
                  </a:lnTo>
                  <a:lnTo>
                    <a:pt x="137664" y="680474"/>
                  </a:lnTo>
                  <a:lnTo>
                    <a:pt x="128660" y="678179"/>
                  </a:lnTo>
                  <a:lnTo>
                    <a:pt x="109054" y="670559"/>
                  </a:lnTo>
                  <a:lnTo>
                    <a:pt x="99513" y="666749"/>
                  </a:lnTo>
                  <a:lnTo>
                    <a:pt x="97858" y="661669"/>
                  </a:lnTo>
                  <a:lnTo>
                    <a:pt x="90750" y="661669"/>
                  </a:lnTo>
                  <a:lnTo>
                    <a:pt x="43459" y="622299"/>
                  </a:lnTo>
                  <a:lnTo>
                    <a:pt x="22663" y="554989"/>
                  </a:lnTo>
                  <a:lnTo>
                    <a:pt x="22187" y="519429"/>
                  </a:lnTo>
                  <a:lnTo>
                    <a:pt x="22281" y="515619"/>
                  </a:lnTo>
                  <a:lnTo>
                    <a:pt x="23640" y="485139"/>
                  </a:lnTo>
                  <a:lnTo>
                    <a:pt x="24247" y="473709"/>
                  </a:lnTo>
                  <a:lnTo>
                    <a:pt x="25091" y="459739"/>
                  </a:lnTo>
                  <a:lnTo>
                    <a:pt x="45837" y="459739"/>
                  </a:lnTo>
                  <a:lnTo>
                    <a:pt x="40907" y="444499"/>
                  </a:lnTo>
                  <a:lnTo>
                    <a:pt x="35124" y="420369"/>
                  </a:lnTo>
                  <a:lnTo>
                    <a:pt x="31533" y="396239"/>
                  </a:lnTo>
                  <a:lnTo>
                    <a:pt x="30298" y="370839"/>
                  </a:lnTo>
                  <a:lnTo>
                    <a:pt x="31059" y="351789"/>
                  </a:lnTo>
                  <a:lnTo>
                    <a:pt x="31902" y="334009"/>
                  </a:lnTo>
                  <a:lnTo>
                    <a:pt x="32924" y="316229"/>
                  </a:lnTo>
                  <a:lnTo>
                    <a:pt x="33981" y="297179"/>
                  </a:lnTo>
                  <a:lnTo>
                    <a:pt x="33981" y="293369"/>
                  </a:lnTo>
                  <a:lnTo>
                    <a:pt x="34743" y="290829"/>
                  </a:lnTo>
                  <a:lnTo>
                    <a:pt x="34743" y="288289"/>
                  </a:lnTo>
                  <a:lnTo>
                    <a:pt x="40542" y="238759"/>
                  </a:lnTo>
                  <a:lnTo>
                    <a:pt x="45499" y="189229"/>
                  </a:lnTo>
                  <a:lnTo>
                    <a:pt x="49474" y="140969"/>
                  </a:lnTo>
                  <a:lnTo>
                    <a:pt x="52328" y="91439"/>
                  </a:lnTo>
                  <a:lnTo>
                    <a:pt x="53839" y="44449"/>
                  </a:lnTo>
                  <a:lnTo>
                    <a:pt x="53920" y="39369"/>
                  </a:lnTo>
                  <a:lnTo>
                    <a:pt x="83588" y="39369"/>
                  </a:lnTo>
                  <a:lnTo>
                    <a:pt x="53158" y="5079"/>
                  </a:lnTo>
                  <a:lnTo>
                    <a:pt x="53158" y="3809"/>
                  </a:lnTo>
                  <a:lnTo>
                    <a:pt x="52396" y="3809"/>
                  </a:lnTo>
                  <a:lnTo>
                    <a:pt x="51634" y="2539"/>
                  </a:lnTo>
                  <a:close/>
                </a:path>
                <a:path w="582295" h="721360">
                  <a:moveTo>
                    <a:pt x="293061" y="600709"/>
                  </a:moveTo>
                  <a:lnTo>
                    <a:pt x="285695" y="600709"/>
                  </a:lnTo>
                  <a:lnTo>
                    <a:pt x="311143" y="651509"/>
                  </a:lnTo>
                  <a:lnTo>
                    <a:pt x="323825" y="678179"/>
                  </a:lnTo>
                  <a:lnTo>
                    <a:pt x="336495" y="703579"/>
                  </a:lnTo>
                  <a:lnTo>
                    <a:pt x="343861" y="703579"/>
                  </a:lnTo>
                  <a:lnTo>
                    <a:pt x="293061" y="600709"/>
                  </a:lnTo>
                  <a:close/>
                </a:path>
                <a:path w="582295" h="721360">
                  <a:moveTo>
                    <a:pt x="348918" y="594359"/>
                  </a:moveTo>
                  <a:lnTo>
                    <a:pt x="340940" y="594359"/>
                  </a:lnTo>
                  <a:lnTo>
                    <a:pt x="391740" y="699769"/>
                  </a:lnTo>
                  <a:lnTo>
                    <a:pt x="356022" y="703579"/>
                  </a:lnTo>
                  <a:lnTo>
                    <a:pt x="452780" y="703579"/>
                  </a:lnTo>
                  <a:lnTo>
                    <a:pt x="467036" y="698499"/>
                  </a:lnTo>
                  <a:lnTo>
                    <a:pt x="399106" y="698499"/>
                  </a:lnTo>
                  <a:lnTo>
                    <a:pt x="348918" y="594359"/>
                  </a:lnTo>
                  <a:close/>
                </a:path>
                <a:path w="582295" h="721360">
                  <a:moveTo>
                    <a:pt x="359344" y="591819"/>
                  </a:moveTo>
                  <a:lnTo>
                    <a:pt x="171014" y="591819"/>
                  </a:lnTo>
                  <a:lnTo>
                    <a:pt x="174570" y="593089"/>
                  </a:lnTo>
                  <a:lnTo>
                    <a:pt x="178253" y="593089"/>
                  </a:lnTo>
                  <a:lnTo>
                    <a:pt x="182698" y="594359"/>
                  </a:lnTo>
                  <a:lnTo>
                    <a:pt x="225370" y="599439"/>
                  </a:lnTo>
                  <a:lnTo>
                    <a:pt x="253676" y="650239"/>
                  </a:lnTo>
                  <a:lnTo>
                    <a:pt x="276932" y="702309"/>
                  </a:lnTo>
                  <a:lnTo>
                    <a:pt x="284298" y="702309"/>
                  </a:lnTo>
                  <a:lnTo>
                    <a:pt x="273700" y="676909"/>
                  </a:lnTo>
                  <a:lnTo>
                    <a:pt x="261708" y="650239"/>
                  </a:lnTo>
                  <a:lnTo>
                    <a:pt x="248312" y="624839"/>
                  </a:lnTo>
                  <a:lnTo>
                    <a:pt x="233498" y="600709"/>
                  </a:lnTo>
                  <a:lnTo>
                    <a:pt x="293061" y="600709"/>
                  </a:lnTo>
                  <a:lnTo>
                    <a:pt x="317287" y="598169"/>
                  </a:lnTo>
                  <a:lnTo>
                    <a:pt x="329209" y="595629"/>
                  </a:lnTo>
                  <a:lnTo>
                    <a:pt x="340940" y="594359"/>
                  </a:lnTo>
                  <a:lnTo>
                    <a:pt x="348918" y="594359"/>
                  </a:lnTo>
                  <a:lnTo>
                    <a:pt x="348306" y="593089"/>
                  </a:lnTo>
                  <a:lnTo>
                    <a:pt x="359344" y="591819"/>
                  </a:lnTo>
                  <a:close/>
                </a:path>
                <a:path w="582295" h="721360">
                  <a:moveTo>
                    <a:pt x="399035" y="582929"/>
                  </a:moveTo>
                  <a:lnTo>
                    <a:pt x="391740" y="582929"/>
                  </a:lnTo>
                  <a:lnTo>
                    <a:pt x="446985" y="685799"/>
                  </a:lnTo>
                  <a:lnTo>
                    <a:pt x="435254" y="690879"/>
                  </a:lnTo>
                  <a:lnTo>
                    <a:pt x="399106" y="698499"/>
                  </a:lnTo>
                  <a:lnTo>
                    <a:pt x="467036" y="698499"/>
                  </a:lnTo>
                  <a:lnTo>
                    <a:pt x="477727" y="694689"/>
                  </a:lnTo>
                  <a:lnTo>
                    <a:pt x="492202" y="684529"/>
                  </a:lnTo>
                  <a:lnTo>
                    <a:pt x="453589" y="684529"/>
                  </a:lnTo>
                  <a:lnTo>
                    <a:pt x="453589" y="683259"/>
                  </a:lnTo>
                  <a:lnTo>
                    <a:pt x="399035" y="582929"/>
                  </a:lnTo>
                  <a:close/>
                </a:path>
                <a:path w="582295" h="721360">
                  <a:moveTo>
                    <a:pt x="172567" y="571499"/>
                  </a:moveTo>
                  <a:lnTo>
                    <a:pt x="112721" y="571499"/>
                  </a:lnTo>
                  <a:lnTo>
                    <a:pt x="124596" y="576579"/>
                  </a:lnTo>
                  <a:lnTo>
                    <a:pt x="136947" y="581659"/>
                  </a:lnTo>
                  <a:lnTo>
                    <a:pt x="149726" y="586739"/>
                  </a:lnTo>
                  <a:lnTo>
                    <a:pt x="162886" y="590549"/>
                  </a:lnTo>
                  <a:lnTo>
                    <a:pt x="212870" y="695845"/>
                  </a:lnTo>
                  <a:lnTo>
                    <a:pt x="213686" y="695959"/>
                  </a:lnTo>
                  <a:lnTo>
                    <a:pt x="218766" y="695959"/>
                  </a:lnTo>
                  <a:lnTo>
                    <a:pt x="219528" y="694689"/>
                  </a:lnTo>
                  <a:lnTo>
                    <a:pt x="218766" y="692149"/>
                  </a:lnTo>
                  <a:lnTo>
                    <a:pt x="171014" y="591819"/>
                  </a:lnTo>
                  <a:lnTo>
                    <a:pt x="359344" y="591819"/>
                  </a:lnTo>
                  <a:lnTo>
                    <a:pt x="381132" y="586739"/>
                  </a:lnTo>
                  <a:lnTo>
                    <a:pt x="391740" y="582929"/>
                  </a:lnTo>
                  <a:lnTo>
                    <a:pt x="399035" y="582929"/>
                  </a:lnTo>
                  <a:lnTo>
                    <a:pt x="398344" y="581659"/>
                  </a:lnTo>
                  <a:lnTo>
                    <a:pt x="242261" y="581659"/>
                  </a:lnTo>
                  <a:lnTo>
                    <a:pt x="191140" y="576579"/>
                  </a:lnTo>
                  <a:lnTo>
                    <a:pt x="172567" y="571499"/>
                  </a:lnTo>
                  <a:close/>
                </a:path>
                <a:path w="582295" h="721360">
                  <a:moveTo>
                    <a:pt x="452523" y="563879"/>
                  </a:moveTo>
                  <a:lnTo>
                    <a:pt x="445461" y="563879"/>
                  </a:lnTo>
                  <a:lnTo>
                    <a:pt x="491816" y="660399"/>
                  </a:lnTo>
                  <a:lnTo>
                    <a:pt x="483200" y="668019"/>
                  </a:lnTo>
                  <a:lnTo>
                    <a:pt x="473846" y="674369"/>
                  </a:lnTo>
                  <a:lnTo>
                    <a:pt x="463920" y="679449"/>
                  </a:lnTo>
                  <a:lnTo>
                    <a:pt x="453589" y="684529"/>
                  </a:lnTo>
                  <a:lnTo>
                    <a:pt x="492202" y="684529"/>
                  </a:lnTo>
                  <a:lnTo>
                    <a:pt x="513914" y="669289"/>
                  </a:lnTo>
                  <a:lnTo>
                    <a:pt x="522989" y="655319"/>
                  </a:lnTo>
                  <a:lnTo>
                    <a:pt x="497023" y="655319"/>
                  </a:lnTo>
                  <a:lnTo>
                    <a:pt x="452523" y="563879"/>
                  </a:lnTo>
                  <a:close/>
                </a:path>
                <a:path w="582295" h="721360">
                  <a:moveTo>
                    <a:pt x="77393" y="515619"/>
                  </a:moveTo>
                  <a:lnTo>
                    <a:pt x="52396" y="515619"/>
                  </a:lnTo>
                  <a:lnTo>
                    <a:pt x="63144" y="530859"/>
                  </a:lnTo>
                  <a:lnTo>
                    <a:pt x="75510" y="543559"/>
                  </a:lnTo>
                  <a:lnTo>
                    <a:pt x="89401" y="554989"/>
                  </a:lnTo>
                  <a:lnTo>
                    <a:pt x="104720" y="566419"/>
                  </a:lnTo>
                  <a:lnTo>
                    <a:pt x="112148" y="594359"/>
                  </a:lnTo>
                  <a:lnTo>
                    <a:pt x="120135" y="623569"/>
                  </a:lnTo>
                  <a:lnTo>
                    <a:pt x="128670" y="651509"/>
                  </a:lnTo>
                  <a:lnTo>
                    <a:pt x="137664" y="680474"/>
                  </a:lnTo>
                  <a:lnTo>
                    <a:pt x="138629" y="680719"/>
                  </a:lnTo>
                  <a:lnTo>
                    <a:pt x="144789" y="680719"/>
                  </a:lnTo>
                  <a:lnTo>
                    <a:pt x="145106" y="679449"/>
                  </a:lnTo>
                  <a:lnTo>
                    <a:pt x="144471" y="678179"/>
                  </a:lnTo>
                  <a:lnTo>
                    <a:pt x="135885" y="651509"/>
                  </a:lnTo>
                  <a:lnTo>
                    <a:pt x="127787" y="624839"/>
                  </a:lnTo>
                  <a:lnTo>
                    <a:pt x="120093" y="598169"/>
                  </a:lnTo>
                  <a:lnTo>
                    <a:pt x="112721" y="571499"/>
                  </a:lnTo>
                  <a:lnTo>
                    <a:pt x="172567" y="571499"/>
                  </a:lnTo>
                  <a:lnTo>
                    <a:pt x="144707" y="563879"/>
                  </a:lnTo>
                  <a:lnTo>
                    <a:pt x="104480" y="541019"/>
                  </a:lnTo>
                  <a:lnTo>
                    <a:pt x="77393" y="515619"/>
                  </a:lnTo>
                  <a:close/>
                </a:path>
                <a:path w="582295" h="721360">
                  <a:moveTo>
                    <a:pt x="45837" y="459739"/>
                  </a:moveTo>
                  <a:lnTo>
                    <a:pt x="25091" y="459739"/>
                  </a:lnTo>
                  <a:lnTo>
                    <a:pt x="27627" y="467359"/>
                  </a:lnTo>
                  <a:lnTo>
                    <a:pt x="30616" y="474979"/>
                  </a:lnTo>
                  <a:lnTo>
                    <a:pt x="33985" y="482599"/>
                  </a:lnTo>
                  <a:lnTo>
                    <a:pt x="37664" y="490219"/>
                  </a:lnTo>
                  <a:lnTo>
                    <a:pt x="50495" y="533399"/>
                  </a:lnTo>
                  <a:lnTo>
                    <a:pt x="63636" y="576579"/>
                  </a:lnTo>
                  <a:lnTo>
                    <a:pt x="77062" y="618489"/>
                  </a:lnTo>
                  <a:lnTo>
                    <a:pt x="90750" y="661669"/>
                  </a:lnTo>
                  <a:lnTo>
                    <a:pt x="97858" y="661669"/>
                  </a:lnTo>
                  <a:lnTo>
                    <a:pt x="87097" y="628649"/>
                  </a:lnTo>
                  <a:lnTo>
                    <a:pt x="63598" y="553719"/>
                  </a:lnTo>
                  <a:lnTo>
                    <a:pt x="52396" y="515619"/>
                  </a:lnTo>
                  <a:lnTo>
                    <a:pt x="77393" y="515619"/>
                  </a:lnTo>
                  <a:lnTo>
                    <a:pt x="71976" y="510539"/>
                  </a:lnTo>
                  <a:lnTo>
                    <a:pt x="48713" y="468629"/>
                  </a:lnTo>
                  <a:lnTo>
                    <a:pt x="45837" y="459739"/>
                  </a:lnTo>
                  <a:close/>
                </a:path>
                <a:path w="582295" h="721360">
                  <a:moveTo>
                    <a:pt x="491698" y="541019"/>
                  </a:moveTo>
                  <a:lnTo>
                    <a:pt x="483815" y="541019"/>
                  </a:lnTo>
                  <a:lnTo>
                    <a:pt x="493598" y="558799"/>
                  </a:lnTo>
                  <a:lnTo>
                    <a:pt x="503119" y="575309"/>
                  </a:lnTo>
                  <a:lnTo>
                    <a:pt x="512355" y="591819"/>
                  </a:lnTo>
                  <a:lnTo>
                    <a:pt x="521280" y="609599"/>
                  </a:lnTo>
                  <a:lnTo>
                    <a:pt x="516962" y="622299"/>
                  </a:lnTo>
                  <a:lnTo>
                    <a:pt x="513914" y="628649"/>
                  </a:lnTo>
                  <a:lnTo>
                    <a:pt x="510757" y="636269"/>
                  </a:lnTo>
                  <a:lnTo>
                    <a:pt x="506850" y="642619"/>
                  </a:lnTo>
                  <a:lnTo>
                    <a:pt x="502252" y="648969"/>
                  </a:lnTo>
                  <a:lnTo>
                    <a:pt x="497023" y="655319"/>
                  </a:lnTo>
                  <a:lnTo>
                    <a:pt x="522989" y="655319"/>
                  </a:lnTo>
                  <a:lnTo>
                    <a:pt x="533715" y="638809"/>
                  </a:lnTo>
                  <a:lnTo>
                    <a:pt x="545728" y="604519"/>
                  </a:lnTo>
                  <a:lnTo>
                    <a:pt x="546556" y="600709"/>
                  </a:lnTo>
                  <a:lnTo>
                    <a:pt x="524201" y="600709"/>
                  </a:lnTo>
                  <a:lnTo>
                    <a:pt x="515857" y="584199"/>
                  </a:lnTo>
                  <a:lnTo>
                    <a:pt x="507263" y="568959"/>
                  </a:lnTo>
                  <a:lnTo>
                    <a:pt x="498502" y="553719"/>
                  </a:lnTo>
                  <a:lnTo>
                    <a:pt x="491698" y="541019"/>
                  </a:lnTo>
                  <a:close/>
                </a:path>
                <a:path w="582295" h="721360">
                  <a:moveTo>
                    <a:pt x="557826" y="547369"/>
                  </a:moveTo>
                  <a:lnTo>
                    <a:pt x="536139" y="547369"/>
                  </a:lnTo>
                  <a:lnTo>
                    <a:pt x="533774" y="560069"/>
                  </a:lnTo>
                  <a:lnTo>
                    <a:pt x="531028" y="574039"/>
                  </a:lnTo>
                  <a:lnTo>
                    <a:pt x="527853" y="586739"/>
                  </a:lnTo>
                  <a:lnTo>
                    <a:pt x="524201" y="600709"/>
                  </a:lnTo>
                  <a:lnTo>
                    <a:pt x="546556" y="600709"/>
                  </a:lnTo>
                  <a:lnTo>
                    <a:pt x="553455" y="568959"/>
                  </a:lnTo>
                  <a:lnTo>
                    <a:pt x="557826" y="547369"/>
                  </a:lnTo>
                  <a:close/>
                </a:path>
                <a:path w="582295" h="721360">
                  <a:moveTo>
                    <a:pt x="83588" y="39369"/>
                  </a:moveTo>
                  <a:lnTo>
                    <a:pt x="53920" y="39369"/>
                  </a:lnTo>
                  <a:lnTo>
                    <a:pt x="88919" y="69849"/>
                  </a:lnTo>
                  <a:lnTo>
                    <a:pt x="129100" y="90169"/>
                  </a:lnTo>
                  <a:lnTo>
                    <a:pt x="173253" y="105409"/>
                  </a:lnTo>
                  <a:lnTo>
                    <a:pt x="220168" y="116839"/>
                  </a:lnTo>
                  <a:lnTo>
                    <a:pt x="268636" y="126999"/>
                  </a:lnTo>
                  <a:lnTo>
                    <a:pt x="317445" y="138429"/>
                  </a:lnTo>
                  <a:lnTo>
                    <a:pt x="367194" y="153669"/>
                  </a:lnTo>
                  <a:lnTo>
                    <a:pt x="416728" y="171449"/>
                  </a:lnTo>
                  <a:lnTo>
                    <a:pt x="463928" y="194309"/>
                  </a:lnTo>
                  <a:lnTo>
                    <a:pt x="506675" y="220979"/>
                  </a:lnTo>
                  <a:lnTo>
                    <a:pt x="543537" y="257809"/>
                  </a:lnTo>
                  <a:lnTo>
                    <a:pt x="558872" y="304799"/>
                  </a:lnTo>
                  <a:lnTo>
                    <a:pt x="559200" y="320039"/>
                  </a:lnTo>
                  <a:lnTo>
                    <a:pt x="559919" y="337819"/>
                  </a:lnTo>
                  <a:lnTo>
                    <a:pt x="560288" y="347979"/>
                  </a:lnTo>
                  <a:lnTo>
                    <a:pt x="560396" y="386079"/>
                  </a:lnTo>
                  <a:lnTo>
                    <a:pt x="559634" y="391159"/>
                  </a:lnTo>
                  <a:lnTo>
                    <a:pt x="547612" y="438149"/>
                  </a:lnTo>
                  <a:lnTo>
                    <a:pt x="527629" y="473709"/>
                  </a:lnTo>
                  <a:lnTo>
                    <a:pt x="500194" y="504189"/>
                  </a:lnTo>
                  <a:lnTo>
                    <a:pt x="466575" y="528319"/>
                  </a:lnTo>
                  <a:lnTo>
                    <a:pt x="428041" y="548639"/>
                  </a:lnTo>
                  <a:lnTo>
                    <a:pt x="385861" y="563879"/>
                  </a:lnTo>
                  <a:lnTo>
                    <a:pt x="341304" y="574039"/>
                  </a:lnTo>
                  <a:lnTo>
                    <a:pt x="295639" y="579119"/>
                  </a:lnTo>
                  <a:lnTo>
                    <a:pt x="250135" y="581659"/>
                  </a:lnTo>
                  <a:lnTo>
                    <a:pt x="398344" y="581659"/>
                  </a:lnTo>
                  <a:lnTo>
                    <a:pt x="410403" y="577849"/>
                  </a:lnTo>
                  <a:lnTo>
                    <a:pt x="422236" y="572769"/>
                  </a:lnTo>
                  <a:lnTo>
                    <a:pt x="433902" y="568959"/>
                  </a:lnTo>
                  <a:lnTo>
                    <a:pt x="445461" y="563879"/>
                  </a:lnTo>
                  <a:lnTo>
                    <a:pt x="452523" y="563879"/>
                  </a:lnTo>
                  <a:lnTo>
                    <a:pt x="450668" y="560069"/>
                  </a:lnTo>
                  <a:lnTo>
                    <a:pt x="459366" y="556259"/>
                  </a:lnTo>
                  <a:lnTo>
                    <a:pt x="467766" y="551179"/>
                  </a:lnTo>
                  <a:lnTo>
                    <a:pt x="475904" y="546099"/>
                  </a:lnTo>
                  <a:lnTo>
                    <a:pt x="483815" y="541019"/>
                  </a:lnTo>
                  <a:lnTo>
                    <a:pt x="491698" y="541019"/>
                  </a:lnTo>
                  <a:lnTo>
                    <a:pt x="489657" y="537209"/>
                  </a:lnTo>
                  <a:lnTo>
                    <a:pt x="496192" y="532129"/>
                  </a:lnTo>
                  <a:lnTo>
                    <a:pt x="502500" y="527049"/>
                  </a:lnTo>
                  <a:lnTo>
                    <a:pt x="508642" y="521969"/>
                  </a:lnTo>
                  <a:lnTo>
                    <a:pt x="514676" y="516889"/>
                  </a:lnTo>
                  <a:lnTo>
                    <a:pt x="522341" y="516889"/>
                  </a:lnTo>
                  <a:lnTo>
                    <a:pt x="519121" y="511809"/>
                  </a:lnTo>
                  <a:lnTo>
                    <a:pt x="523834" y="506729"/>
                  </a:lnTo>
                  <a:lnTo>
                    <a:pt x="528154" y="501649"/>
                  </a:lnTo>
                  <a:lnTo>
                    <a:pt x="532212" y="496569"/>
                  </a:lnTo>
                  <a:lnTo>
                    <a:pt x="536139" y="491489"/>
                  </a:lnTo>
                  <a:lnTo>
                    <a:pt x="540380" y="486409"/>
                  </a:lnTo>
                  <a:lnTo>
                    <a:pt x="544347" y="480059"/>
                  </a:lnTo>
                  <a:lnTo>
                    <a:pt x="548052" y="473709"/>
                  </a:lnTo>
                  <a:lnTo>
                    <a:pt x="551506" y="467359"/>
                  </a:lnTo>
                  <a:lnTo>
                    <a:pt x="573355" y="467359"/>
                  </a:lnTo>
                  <a:lnTo>
                    <a:pt x="575732" y="452119"/>
                  </a:lnTo>
                  <a:lnTo>
                    <a:pt x="579935" y="411479"/>
                  </a:lnTo>
                  <a:lnTo>
                    <a:pt x="581732" y="369569"/>
                  </a:lnTo>
                  <a:lnTo>
                    <a:pt x="580970" y="368299"/>
                  </a:lnTo>
                  <a:lnTo>
                    <a:pt x="580970" y="367029"/>
                  </a:lnTo>
                  <a:lnTo>
                    <a:pt x="578135" y="327659"/>
                  </a:lnTo>
                  <a:lnTo>
                    <a:pt x="578049" y="320039"/>
                  </a:lnTo>
                  <a:lnTo>
                    <a:pt x="573771" y="280669"/>
                  </a:lnTo>
                  <a:lnTo>
                    <a:pt x="533830" y="218439"/>
                  </a:lnTo>
                  <a:lnTo>
                    <a:pt x="498547" y="193039"/>
                  </a:lnTo>
                  <a:lnTo>
                    <a:pt x="459671" y="171449"/>
                  </a:lnTo>
                  <a:lnTo>
                    <a:pt x="417936" y="152399"/>
                  </a:lnTo>
                  <a:lnTo>
                    <a:pt x="374354" y="135889"/>
                  </a:lnTo>
                  <a:lnTo>
                    <a:pt x="329936" y="121919"/>
                  </a:lnTo>
                  <a:lnTo>
                    <a:pt x="285695" y="111759"/>
                  </a:lnTo>
                  <a:lnTo>
                    <a:pt x="179080" y="88899"/>
                  </a:lnTo>
                  <a:lnTo>
                    <a:pt x="130695" y="71119"/>
                  </a:lnTo>
                  <a:lnTo>
                    <a:pt x="88096" y="44449"/>
                  </a:lnTo>
                  <a:lnTo>
                    <a:pt x="83588" y="39369"/>
                  </a:lnTo>
                  <a:close/>
                </a:path>
                <a:path w="582295" h="721360">
                  <a:moveTo>
                    <a:pt x="522341" y="516889"/>
                  </a:moveTo>
                  <a:lnTo>
                    <a:pt x="514676" y="516889"/>
                  </a:lnTo>
                  <a:lnTo>
                    <a:pt x="518990" y="524509"/>
                  </a:lnTo>
                  <a:lnTo>
                    <a:pt x="522995" y="530859"/>
                  </a:lnTo>
                  <a:lnTo>
                    <a:pt x="526714" y="538479"/>
                  </a:lnTo>
                  <a:lnTo>
                    <a:pt x="530170" y="546099"/>
                  </a:lnTo>
                  <a:lnTo>
                    <a:pt x="531059" y="547369"/>
                  </a:lnTo>
                  <a:lnTo>
                    <a:pt x="532710" y="548639"/>
                  </a:lnTo>
                  <a:lnTo>
                    <a:pt x="534869" y="548639"/>
                  </a:lnTo>
                  <a:lnTo>
                    <a:pt x="535504" y="547369"/>
                  </a:lnTo>
                  <a:lnTo>
                    <a:pt x="557826" y="547369"/>
                  </a:lnTo>
                  <a:lnTo>
                    <a:pt x="558340" y="544829"/>
                  </a:lnTo>
                  <a:lnTo>
                    <a:pt x="536774" y="544829"/>
                  </a:lnTo>
                  <a:lnTo>
                    <a:pt x="532802" y="535939"/>
                  </a:lnTo>
                  <a:lnTo>
                    <a:pt x="528519" y="527049"/>
                  </a:lnTo>
                  <a:lnTo>
                    <a:pt x="523951" y="519429"/>
                  </a:lnTo>
                  <a:lnTo>
                    <a:pt x="522341" y="516889"/>
                  </a:lnTo>
                  <a:close/>
                </a:path>
                <a:path w="582295" h="721360">
                  <a:moveTo>
                    <a:pt x="573355" y="467359"/>
                  </a:moveTo>
                  <a:lnTo>
                    <a:pt x="551506" y="467359"/>
                  </a:lnTo>
                  <a:lnTo>
                    <a:pt x="549855" y="477519"/>
                  </a:lnTo>
                  <a:lnTo>
                    <a:pt x="548109" y="487679"/>
                  </a:lnTo>
                  <a:lnTo>
                    <a:pt x="546220" y="497839"/>
                  </a:lnTo>
                  <a:lnTo>
                    <a:pt x="544140" y="507999"/>
                  </a:lnTo>
                  <a:lnTo>
                    <a:pt x="542079" y="516889"/>
                  </a:lnTo>
                  <a:lnTo>
                    <a:pt x="540219" y="525779"/>
                  </a:lnTo>
                  <a:lnTo>
                    <a:pt x="536774" y="544829"/>
                  </a:lnTo>
                  <a:lnTo>
                    <a:pt x="558340" y="544829"/>
                  </a:lnTo>
                  <a:lnTo>
                    <a:pt x="560396" y="534669"/>
                  </a:lnTo>
                  <a:lnTo>
                    <a:pt x="569195" y="494029"/>
                  </a:lnTo>
                  <a:lnTo>
                    <a:pt x="573355" y="467359"/>
                  </a:lnTo>
                  <a:close/>
                </a:path>
                <a:path w="582295" h="721360">
                  <a:moveTo>
                    <a:pt x="49094" y="0"/>
                  </a:moveTo>
                  <a:lnTo>
                    <a:pt x="41728" y="0"/>
                  </a:lnTo>
                  <a:lnTo>
                    <a:pt x="39188" y="1269"/>
                  </a:lnTo>
                  <a:lnTo>
                    <a:pt x="37664" y="1269"/>
                  </a:lnTo>
                  <a:lnTo>
                    <a:pt x="37029" y="2539"/>
                  </a:lnTo>
                  <a:lnTo>
                    <a:pt x="50999" y="2539"/>
                  </a:lnTo>
                  <a:lnTo>
                    <a:pt x="50999" y="1269"/>
                  </a:lnTo>
                  <a:lnTo>
                    <a:pt x="49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37661" y="3823817"/>
            <a:ext cx="416559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10" dirty="0">
                <a:solidFill>
                  <a:srgbClr val="1C4586"/>
                </a:solidFill>
                <a:latin typeface="Trebuchet MS"/>
                <a:cs typeface="Trebuchet MS"/>
              </a:rPr>
              <a:t>03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94303" y="1524634"/>
            <a:ext cx="4943300" cy="276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87365" y="3698849"/>
            <a:ext cx="41148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1C4586"/>
                </a:solidFill>
                <a:latin typeface="Trebuchet MS"/>
                <a:cs typeface="Trebuchet MS"/>
              </a:rPr>
              <a:t>02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98054" y="950975"/>
            <a:ext cx="6706870" cy="177165"/>
          </a:xfrm>
          <a:custGeom>
            <a:avLst/>
            <a:gdLst/>
            <a:ahLst/>
            <a:cxnLst/>
            <a:rect l="l" t="t" r="r" b="b"/>
            <a:pathLst>
              <a:path w="6706870" h="177165">
                <a:moveTo>
                  <a:pt x="6706425" y="86499"/>
                </a:moveTo>
                <a:lnTo>
                  <a:pt x="6449403" y="76923"/>
                </a:lnTo>
                <a:lnTo>
                  <a:pt x="5294998" y="49898"/>
                </a:lnTo>
                <a:lnTo>
                  <a:pt x="4133177" y="28651"/>
                </a:lnTo>
                <a:lnTo>
                  <a:pt x="2964611" y="13246"/>
                </a:lnTo>
                <a:lnTo>
                  <a:pt x="1790001" y="3683"/>
                </a:lnTo>
                <a:lnTo>
                  <a:pt x="610044" y="0"/>
                </a:lnTo>
                <a:lnTo>
                  <a:pt x="537743" y="3086"/>
                </a:lnTo>
                <a:lnTo>
                  <a:pt x="470077" y="11201"/>
                </a:lnTo>
                <a:lnTo>
                  <a:pt x="408647" y="22669"/>
                </a:lnTo>
                <a:lnTo>
                  <a:pt x="401916" y="24333"/>
                </a:lnTo>
                <a:lnTo>
                  <a:pt x="339001" y="26022"/>
                </a:lnTo>
                <a:lnTo>
                  <a:pt x="246062" y="30137"/>
                </a:lnTo>
                <a:lnTo>
                  <a:pt x="202882" y="32766"/>
                </a:lnTo>
                <a:lnTo>
                  <a:pt x="130568" y="39192"/>
                </a:lnTo>
                <a:lnTo>
                  <a:pt x="70015" y="47447"/>
                </a:lnTo>
                <a:lnTo>
                  <a:pt x="25336" y="56997"/>
                </a:lnTo>
                <a:lnTo>
                  <a:pt x="0" y="77978"/>
                </a:lnTo>
                <a:lnTo>
                  <a:pt x="5334" y="84201"/>
                </a:lnTo>
                <a:lnTo>
                  <a:pt x="65430" y="102019"/>
                </a:lnTo>
                <a:lnTo>
                  <a:pt x="122504" y="108851"/>
                </a:lnTo>
                <a:lnTo>
                  <a:pt x="197548" y="112395"/>
                </a:lnTo>
                <a:lnTo>
                  <a:pt x="283908" y="113284"/>
                </a:lnTo>
                <a:lnTo>
                  <a:pt x="331711" y="112864"/>
                </a:lnTo>
                <a:lnTo>
                  <a:pt x="377799" y="111633"/>
                </a:lnTo>
                <a:lnTo>
                  <a:pt x="421868" y="109651"/>
                </a:lnTo>
                <a:lnTo>
                  <a:pt x="463613" y="106934"/>
                </a:lnTo>
                <a:lnTo>
                  <a:pt x="521652" y="107188"/>
                </a:lnTo>
                <a:lnTo>
                  <a:pt x="602475" y="106934"/>
                </a:lnTo>
                <a:lnTo>
                  <a:pt x="830973" y="106908"/>
                </a:lnTo>
                <a:lnTo>
                  <a:pt x="5375376" y="146088"/>
                </a:lnTo>
                <a:lnTo>
                  <a:pt x="6068847" y="167741"/>
                </a:lnTo>
                <a:lnTo>
                  <a:pt x="6238837" y="175450"/>
                </a:lnTo>
                <a:lnTo>
                  <a:pt x="6264237" y="176199"/>
                </a:lnTo>
                <a:lnTo>
                  <a:pt x="6289306" y="176644"/>
                </a:lnTo>
                <a:lnTo>
                  <a:pt x="6313995" y="176784"/>
                </a:lnTo>
                <a:lnTo>
                  <a:pt x="6365126" y="176161"/>
                </a:lnTo>
                <a:lnTo>
                  <a:pt x="6413640" y="174345"/>
                </a:lnTo>
                <a:lnTo>
                  <a:pt x="6459004" y="171500"/>
                </a:lnTo>
                <a:lnTo>
                  <a:pt x="6500685" y="167741"/>
                </a:lnTo>
                <a:lnTo>
                  <a:pt x="6570853" y="158026"/>
                </a:lnTo>
                <a:lnTo>
                  <a:pt x="6619875" y="146304"/>
                </a:lnTo>
                <a:lnTo>
                  <a:pt x="6644310" y="127965"/>
                </a:lnTo>
                <a:lnTo>
                  <a:pt x="6644310" y="127177"/>
                </a:lnTo>
                <a:lnTo>
                  <a:pt x="6637388" y="121081"/>
                </a:lnTo>
                <a:lnTo>
                  <a:pt x="6623685" y="115887"/>
                </a:lnTo>
                <a:lnTo>
                  <a:pt x="6630238" y="114274"/>
                </a:lnTo>
                <a:lnTo>
                  <a:pt x="6668986" y="102997"/>
                </a:lnTo>
                <a:lnTo>
                  <a:pt x="6695351" y="93357"/>
                </a:lnTo>
                <a:lnTo>
                  <a:pt x="6706425" y="86499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912747" y="509092"/>
            <a:ext cx="53213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5" dirty="0"/>
              <a:t>Texto</a:t>
            </a:r>
            <a:r>
              <a:rPr sz="3000" spc="-320" dirty="0"/>
              <a:t> </a:t>
            </a:r>
            <a:r>
              <a:rPr sz="3000" spc="-15" dirty="0"/>
              <a:t>Base</a:t>
            </a:r>
            <a:r>
              <a:rPr sz="3000" spc="-295" dirty="0"/>
              <a:t> </a:t>
            </a:r>
            <a:r>
              <a:rPr sz="3000" spc="100" dirty="0"/>
              <a:t>-</a:t>
            </a:r>
            <a:r>
              <a:rPr sz="3000" spc="-250" dirty="0"/>
              <a:t> </a:t>
            </a:r>
            <a:r>
              <a:rPr sz="3000" spc="-50" dirty="0"/>
              <a:t>CFE</a:t>
            </a:r>
            <a:r>
              <a:rPr sz="3000" spc="-270" dirty="0"/>
              <a:t> </a:t>
            </a:r>
            <a:r>
              <a:rPr sz="3000" spc="-150" dirty="0"/>
              <a:t>2021</a:t>
            </a:r>
            <a:r>
              <a:rPr sz="3000" spc="-270" dirty="0"/>
              <a:t> </a:t>
            </a:r>
            <a:r>
              <a:rPr sz="3000" dirty="0">
                <a:latin typeface="Times New Roman"/>
                <a:cs typeface="Times New Roman"/>
              </a:rPr>
              <a:t>–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55" dirty="0"/>
              <a:t>Diálogo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10256" y="1548764"/>
            <a:ext cx="3978275" cy="2042160"/>
            <a:chOff x="1310256" y="1548764"/>
            <a:chExt cx="3978275" cy="2042160"/>
          </a:xfrm>
        </p:grpSpPr>
        <p:sp>
          <p:nvSpPr>
            <p:cNvPr id="29" name="object 29"/>
            <p:cNvSpPr/>
            <p:nvPr/>
          </p:nvSpPr>
          <p:spPr>
            <a:xfrm>
              <a:off x="5233542" y="2203703"/>
              <a:ext cx="54610" cy="146685"/>
            </a:xfrm>
            <a:custGeom>
              <a:avLst/>
              <a:gdLst/>
              <a:ahLst/>
              <a:cxnLst/>
              <a:rect l="l" t="t" r="r" b="b"/>
              <a:pathLst>
                <a:path w="54610" h="146685">
                  <a:moveTo>
                    <a:pt x="5334" y="0"/>
                  </a:moveTo>
                  <a:lnTo>
                    <a:pt x="1905" y="0"/>
                  </a:lnTo>
                  <a:lnTo>
                    <a:pt x="0" y="1396"/>
                  </a:lnTo>
                  <a:lnTo>
                    <a:pt x="14174" y="38492"/>
                  </a:lnTo>
                  <a:lnTo>
                    <a:pt x="26400" y="73564"/>
                  </a:lnTo>
                  <a:lnTo>
                    <a:pt x="37554" y="108874"/>
                  </a:lnTo>
                  <a:lnTo>
                    <a:pt x="47879" y="145669"/>
                  </a:lnTo>
                  <a:lnTo>
                    <a:pt x="49022" y="146176"/>
                  </a:lnTo>
                  <a:lnTo>
                    <a:pt x="52451" y="146176"/>
                  </a:lnTo>
                  <a:lnTo>
                    <a:pt x="54610" y="144780"/>
                  </a:lnTo>
                  <a:lnTo>
                    <a:pt x="54229" y="142494"/>
                  </a:lnTo>
                  <a:lnTo>
                    <a:pt x="44229" y="106926"/>
                  </a:lnTo>
                  <a:lnTo>
                    <a:pt x="33099" y="71691"/>
                  </a:lnTo>
                  <a:lnTo>
                    <a:pt x="20849" y="36837"/>
                  </a:lnTo>
                  <a:lnTo>
                    <a:pt x="6858" y="762"/>
                  </a:lnTo>
                  <a:close/>
                </a:path>
              </a:pathLst>
            </a:custGeom>
            <a:solidFill>
              <a:srgbClr val="3C6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10256" y="1548764"/>
              <a:ext cx="2331468" cy="20416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230373" y="2934665"/>
            <a:ext cx="11074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Boas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práticas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31491" y="2513152"/>
            <a:ext cx="5048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35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1600" b="1" spc="45" dirty="0">
                <a:solidFill>
                  <a:srgbClr val="1C4586"/>
                </a:solidFill>
                <a:latin typeface="Trebuchet MS"/>
                <a:cs typeface="Trebuchet MS"/>
              </a:rPr>
              <a:t>G</a:t>
            </a:r>
            <a:r>
              <a:rPr sz="1600" b="1" spc="175" dirty="0">
                <a:solidFill>
                  <a:srgbClr val="1C4586"/>
                </a:solidFill>
                <a:latin typeface="Trebuchet MS"/>
                <a:cs typeface="Trebuchet MS"/>
              </a:rPr>
              <a:t>I</a:t>
            </a:r>
            <a:r>
              <a:rPr sz="1600" b="1" spc="-5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72809" y="1505711"/>
            <a:ext cx="1877060" cy="1203960"/>
            <a:chOff x="3672809" y="1505711"/>
            <a:chExt cx="1877060" cy="1203960"/>
          </a:xfrm>
        </p:grpSpPr>
        <p:sp>
          <p:nvSpPr>
            <p:cNvPr id="34" name="object 34"/>
            <p:cNvSpPr/>
            <p:nvPr/>
          </p:nvSpPr>
          <p:spPr>
            <a:xfrm>
              <a:off x="3759256" y="1505711"/>
              <a:ext cx="1715770" cy="1164590"/>
            </a:xfrm>
            <a:custGeom>
              <a:avLst/>
              <a:gdLst/>
              <a:ahLst/>
              <a:cxnLst/>
              <a:rect l="l" t="t" r="r" b="b"/>
              <a:pathLst>
                <a:path w="1715770" h="1164589">
                  <a:moveTo>
                    <a:pt x="1130820" y="45212"/>
                  </a:moveTo>
                  <a:lnTo>
                    <a:pt x="457524" y="45212"/>
                  </a:lnTo>
                  <a:lnTo>
                    <a:pt x="403168" y="58182"/>
                  </a:lnTo>
                  <a:lnTo>
                    <a:pt x="351248" y="75697"/>
                  </a:lnTo>
                  <a:lnTo>
                    <a:pt x="302103" y="97343"/>
                  </a:lnTo>
                  <a:lnTo>
                    <a:pt x="256070" y="122703"/>
                  </a:lnTo>
                  <a:lnTo>
                    <a:pt x="213488" y="151362"/>
                  </a:lnTo>
                  <a:lnTo>
                    <a:pt x="174693" y="182905"/>
                  </a:lnTo>
                  <a:lnTo>
                    <a:pt x="140024" y="216915"/>
                  </a:lnTo>
                  <a:lnTo>
                    <a:pt x="104337" y="260133"/>
                  </a:lnTo>
                  <a:lnTo>
                    <a:pt x="74408" y="305566"/>
                  </a:lnTo>
                  <a:lnTo>
                    <a:pt x="49918" y="352806"/>
                  </a:lnTo>
                  <a:lnTo>
                    <a:pt x="30550" y="401442"/>
                  </a:lnTo>
                  <a:lnTo>
                    <a:pt x="15988" y="451066"/>
                  </a:lnTo>
                  <a:lnTo>
                    <a:pt x="5912" y="501269"/>
                  </a:lnTo>
                  <a:lnTo>
                    <a:pt x="976" y="546057"/>
                  </a:lnTo>
                  <a:lnTo>
                    <a:pt x="0" y="591280"/>
                  </a:lnTo>
                  <a:lnTo>
                    <a:pt x="3158" y="636542"/>
                  </a:lnTo>
                  <a:lnTo>
                    <a:pt x="10627" y="681447"/>
                  </a:lnTo>
                  <a:lnTo>
                    <a:pt x="22582" y="725598"/>
                  </a:lnTo>
                  <a:lnTo>
                    <a:pt x="39198" y="768600"/>
                  </a:lnTo>
                  <a:lnTo>
                    <a:pt x="60649" y="810056"/>
                  </a:lnTo>
                  <a:lnTo>
                    <a:pt x="87111" y="849570"/>
                  </a:lnTo>
                  <a:lnTo>
                    <a:pt x="118760" y="886746"/>
                  </a:lnTo>
                  <a:lnTo>
                    <a:pt x="155770" y="921188"/>
                  </a:lnTo>
                  <a:lnTo>
                    <a:pt x="198317" y="952500"/>
                  </a:lnTo>
                  <a:lnTo>
                    <a:pt x="237627" y="976947"/>
                  </a:lnTo>
                  <a:lnTo>
                    <a:pt x="278820" y="1000922"/>
                  </a:lnTo>
                  <a:lnTo>
                    <a:pt x="321711" y="1024147"/>
                  </a:lnTo>
                  <a:lnTo>
                    <a:pt x="366119" y="1046343"/>
                  </a:lnTo>
                  <a:lnTo>
                    <a:pt x="411860" y="1067234"/>
                  </a:lnTo>
                  <a:lnTo>
                    <a:pt x="458750" y="1086541"/>
                  </a:lnTo>
                  <a:lnTo>
                    <a:pt x="506606" y="1103986"/>
                  </a:lnTo>
                  <a:lnTo>
                    <a:pt x="555246" y="1119293"/>
                  </a:lnTo>
                  <a:lnTo>
                    <a:pt x="604485" y="1132183"/>
                  </a:lnTo>
                  <a:lnTo>
                    <a:pt x="654141" y="1142379"/>
                  </a:lnTo>
                  <a:lnTo>
                    <a:pt x="704031" y="1149604"/>
                  </a:lnTo>
                  <a:lnTo>
                    <a:pt x="750379" y="1154257"/>
                  </a:lnTo>
                  <a:lnTo>
                    <a:pt x="798802" y="1157962"/>
                  </a:lnTo>
                  <a:lnTo>
                    <a:pt x="848811" y="1160764"/>
                  </a:lnTo>
                  <a:lnTo>
                    <a:pt x="899922" y="1162708"/>
                  </a:lnTo>
                  <a:lnTo>
                    <a:pt x="951646" y="1163841"/>
                  </a:lnTo>
                  <a:lnTo>
                    <a:pt x="1003497" y="1164209"/>
                  </a:lnTo>
                  <a:lnTo>
                    <a:pt x="1074917" y="1163566"/>
                  </a:lnTo>
                  <a:lnTo>
                    <a:pt x="1160264" y="1158763"/>
                  </a:lnTo>
                  <a:lnTo>
                    <a:pt x="1221108" y="1149647"/>
                  </a:lnTo>
                  <a:lnTo>
                    <a:pt x="1280372" y="1136387"/>
                  </a:lnTo>
                  <a:lnTo>
                    <a:pt x="1337528" y="1119658"/>
                  </a:lnTo>
                  <a:lnTo>
                    <a:pt x="1392051" y="1100132"/>
                  </a:lnTo>
                  <a:lnTo>
                    <a:pt x="1443414" y="1078481"/>
                  </a:lnTo>
                  <a:lnTo>
                    <a:pt x="1491090" y="1055378"/>
                  </a:lnTo>
                  <a:lnTo>
                    <a:pt x="1534554" y="1031496"/>
                  </a:lnTo>
                  <a:lnTo>
                    <a:pt x="1573277" y="1007506"/>
                  </a:lnTo>
                  <a:lnTo>
                    <a:pt x="1606735" y="984081"/>
                  </a:lnTo>
                  <a:lnTo>
                    <a:pt x="1655747" y="941618"/>
                  </a:lnTo>
                  <a:lnTo>
                    <a:pt x="1689563" y="889343"/>
                  </a:lnTo>
                  <a:lnTo>
                    <a:pt x="1702378" y="853106"/>
                  </a:lnTo>
                  <a:lnTo>
                    <a:pt x="1714316" y="778382"/>
                  </a:lnTo>
                  <a:lnTo>
                    <a:pt x="1715515" y="733203"/>
                  </a:lnTo>
                  <a:lnTo>
                    <a:pt x="1713191" y="688017"/>
                  </a:lnTo>
                  <a:lnTo>
                    <a:pt x="1707393" y="642977"/>
                  </a:lnTo>
                  <a:lnTo>
                    <a:pt x="1698169" y="598237"/>
                  </a:lnTo>
                  <a:lnTo>
                    <a:pt x="1685570" y="553951"/>
                  </a:lnTo>
                  <a:lnTo>
                    <a:pt x="1669643" y="510273"/>
                  </a:lnTo>
                  <a:lnTo>
                    <a:pt x="1650438" y="467356"/>
                  </a:lnTo>
                  <a:lnTo>
                    <a:pt x="1628004" y="425354"/>
                  </a:lnTo>
                  <a:lnTo>
                    <a:pt x="1602389" y="384421"/>
                  </a:lnTo>
                  <a:lnTo>
                    <a:pt x="1573643" y="344710"/>
                  </a:lnTo>
                  <a:lnTo>
                    <a:pt x="1541814" y="306375"/>
                  </a:lnTo>
                  <a:lnTo>
                    <a:pt x="1506951" y="269569"/>
                  </a:lnTo>
                  <a:lnTo>
                    <a:pt x="1469104" y="234447"/>
                  </a:lnTo>
                  <a:lnTo>
                    <a:pt x="1428320" y="201161"/>
                  </a:lnTo>
                  <a:lnTo>
                    <a:pt x="1384650" y="169866"/>
                  </a:lnTo>
                  <a:lnTo>
                    <a:pt x="1338142" y="140715"/>
                  </a:lnTo>
                  <a:lnTo>
                    <a:pt x="1294538" y="116256"/>
                  </a:lnTo>
                  <a:lnTo>
                    <a:pt x="1251261" y="94136"/>
                  </a:lnTo>
                  <a:lnTo>
                    <a:pt x="1208064" y="74355"/>
                  </a:lnTo>
                  <a:lnTo>
                    <a:pt x="1164702" y="56909"/>
                  </a:lnTo>
                  <a:lnTo>
                    <a:pt x="1130820" y="45212"/>
                  </a:lnTo>
                  <a:close/>
                </a:path>
                <a:path w="1715770" h="1164589">
                  <a:moveTo>
                    <a:pt x="835857" y="0"/>
                  </a:moveTo>
                  <a:lnTo>
                    <a:pt x="793039" y="749"/>
                  </a:lnTo>
                  <a:lnTo>
                    <a:pt x="748702" y="2996"/>
                  </a:lnTo>
                  <a:lnTo>
                    <a:pt x="702718" y="6737"/>
                  </a:lnTo>
                  <a:lnTo>
                    <a:pt x="654962" y="11969"/>
                  </a:lnTo>
                  <a:lnTo>
                    <a:pt x="605306" y="18690"/>
                  </a:lnTo>
                  <a:lnTo>
                    <a:pt x="553626" y="26896"/>
                  </a:lnTo>
                  <a:lnTo>
                    <a:pt x="499793" y="36584"/>
                  </a:lnTo>
                  <a:lnTo>
                    <a:pt x="443681" y="47751"/>
                  </a:lnTo>
                  <a:lnTo>
                    <a:pt x="457524" y="45212"/>
                  </a:lnTo>
                  <a:lnTo>
                    <a:pt x="1130820" y="45212"/>
                  </a:lnTo>
                  <a:lnTo>
                    <a:pt x="1076497" y="29016"/>
                  </a:lnTo>
                  <a:lnTo>
                    <a:pt x="1031162" y="18564"/>
                  </a:lnTo>
                  <a:lnTo>
                    <a:pt x="984677" y="10438"/>
                  </a:lnTo>
                  <a:lnTo>
                    <a:pt x="936795" y="4638"/>
                  </a:lnTo>
                  <a:lnTo>
                    <a:pt x="887270" y="1159"/>
                  </a:lnTo>
                  <a:lnTo>
                    <a:pt x="835857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72809" y="1505711"/>
              <a:ext cx="1877060" cy="1203960"/>
            </a:xfrm>
            <a:custGeom>
              <a:avLst/>
              <a:gdLst/>
              <a:ahLst/>
              <a:cxnLst/>
              <a:rect l="l" t="t" r="r" b="b"/>
              <a:pathLst>
                <a:path w="1877060" h="1203960">
                  <a:moveTo>
                    <a:pt x="914684" y="0"/>
                  </a:moveTo>
                  <a:lnTo>
                    <a:pt x="860520" y="1012"/>
                  </a:lnTo>
                  <a:lnTo>
                    <a:pt x="806389" y="3907"/>
                  </a:lnTo>
                  <a:lnTo>
                    <a:pt x="752383" y="8472"/>
                  </a:lnTo>
                  <a:lnTo>
                    <a:pt x="698594" y="14493"/>
                  </a:lnTo>
                  <a:lnTo>
                    <a:pt x="645114" y="21759"/>
                  </a:lnTo>
                  <a:lnTo>
                    <a:pt x="592037" y="30057"/>
                  </a:lnTo>
                  <a:lnTo>
                    <a:pt x="539453" y="39173"/>
                  </a:lnTo>
                  <a:lnTo>
                    <a:pt x="487456" y="48895"/>
                  </a:lnTo>
                  <a:lnTo>
                    <a:pt x="483392" y="50673"/>
                  </a:lnTo>
                  <a:lnTo>
                    <a:pt x="425027" y="65584"/>
                  </a:lnTo>
                  <a:lnTo>
                    <a:pt x="370618" y="84112"/>
                  </a:lnTo>
                  <a:lnTo>
                    <a:pt x="320123" y="105988"/>
                  </a:lnTo>
                  <a:lnTo>
                    <a:pt x="273499" y="130944"/>
                  </a:lnTo>
                  <a:lnTo>
                    <a:pt x="230702" y="158714"/>
                  </a:lnTo>
                  <a:lnTo>
                    <a:pt x="191690" y="189029"/>
                  </a:lnTo>
                  <a:lnTo>
                    <a:pt x="156419" y="221621"/>
                  </a:lnTo>
                  <a:lnTo>
                    <a:pt x="124846" y="256223"/>
                  </a:lnTo>
                  <a:lnTo>
                    <a:pt x="96928" y="292567"/>
                  </a:lnTo>
                  <a:lnTo>
                    <a:pt x="72623" y="330385"/>
                  </a:lnTo>
                  <a:lnTo>
                    <a:pt x="51886" y="369409"/>
                  </a:lnTo>
                  <a:lnTo>
                    <a:pt x="34675" y="409373"/>
                  </a:lnTo>
                  <a:lnTo>
                    <a:pt x="20947" y="450007"/>
                  </a:lnTo>
                  <a:lnTo>
                    <a:pt x="10658" y="491045"/>
                  </a:lnTo>
                  <a:lnTo>
                    <a:pt x="3766" y="532218"/>
                  </a:lnTo>
                  <a:lnTo>
                    <a:pt x="228" y="573259"/>
                  </a:lnTo>
                  <a:lnTo>
                    <a:pt x="0" y="613900"/>
                  </a:lnTo>
                  <a:lnTo>
                    <a:pt x="3038" y="653874"/>
                  </a:lnTo>
                  <a:lnTo>
                    <a:pt x="9301" y="692912"/>
                  </a:lnTo>
                  <a:lnTo>
                    <a:pt x="21036" y="737011"/>
                  </a:lnTo>
                  <a:lnTo>
                    <a:pt x="37459" y="779166"/>
                  </a:lnTo>
                  <a:lnTo>
                    <a:pt x="58591" y="819418"/>
                  </a:lnTo>
                  <a:lnTo>
                    <a:pt x="84456" y="857807"/>
                  </a:lnTo>
                  <a:lnTo>
                    <a:pt x="115075" y="894374"/>
                  </a:lnTo>
                  <a:lnTo>
                    <a:pt x="150469" y="929160"/>
                  </a:lnTo>
                  <a:lnTo>
                    <a:pt x="190661" y="962205"/>
                  </a:lnTo>
                  <a:lnTo>
                    <a:pt x="235673" y="993551"/>
                  </a:lnTo>
                  <a:lnTo>
                    <a:pt x="285526" y="1023238"/>
                  </a:lnTo>
                  <a:lnTo>
                    <a:pt x="326829" y="1045100"/>
                  </a:lnTo>
                  <a:lnTo>
                    <a:pt x="368915" y="1065856"/>
                  </a:lnTo>
                  <a:lnTo>
                    <a:pt x="411826" y="1085421"/>
                  </a:lnTo>
                  <a:lnTo>
                    <a:pt x="455603" y="1103705"/>
                  </a:lnTo>
                  <a:lnTo>
                    <a:pt x="500288" y="1120620"/>
                  </a:lnTo>
                  <a:lnTo>
                    <a:pt x="545924" y="1136078"/>
                  </a:lnTo>
                  <a:lnTo>
                    <a:pt x="592552" y="1149991"/>
                  </a:lnTo>
                  <a:lnTo>
                    <a:pt x="640214" y="1162271"/>
                  </a:lnTo>
                  <a:lnTo>
                    <a:pt x="688952" y="1172829"/>
                  </a:lnTo>
                  <a:lnTo>
                    <a:pt x="738808" y="1181577"/>
                  </a:lnTo>
                  <a:lnTo>
                    <a:pt x="789823" y="1188427"/>
                  </a:lnTo>
                  <a:lnTo>
                    <a:pt x="842040" y="1193292"/>
                  </a:lnTo>
                  <a:lnTo>
                    <a:pt x="890090" y="1196742"/>
                  </a:lnTo>
                  <a:lnTo>
                    <a:pt x="938463" y="1199680"/>
                  </a:lnTo>
                  <a:lnTo>
                    <a:pt x="987055" y="1201960"/>
                  </a:lnTo>
                  <a:lnTo>
                    <a:pt x="1035763" y="1203435"/>
                  </a:lnTo>
                  <a:lnTo>
                    <a:pt x="1084483" y="1203960"/>
                  </a:lnTo>
                  <a:lnTo>
                    <a:pt x="1134000" y="1203362"/>
                  </a:lnTo>
                  <a:lnTo>
                    <a:pt x="1183317" y="1201463"/>
                  </a:lnTo>
                  <a:lnTo>
                    <a:pt x="1232319" y="1198106"/>
                  </a:lnTo>
                  <a:lnTo>
                    <a:pt x="1280889" y="1193133"/>
                  </a:lnTo>
                  <a:lnTo>
                    <a:pt x="1328911" y="1186385"/>
                  </a:lnTo>
                  <a:lnTo>
                    <a:pt x="1330035" y="1186180"/>
                  </a:lnTo>
                  <a:lnTo>
                    <a:pt x="1113820" y="1186180"/>
                  </a:lnTo>
                  <a:lnTo>
                    <a:pt x="1014132" y="1185314"/>
                  </a:lnTo>
                  <a:lnTo>
                    <a:pt x="961053" y="1184209"/>
                  </a:lnTo>
                  <a:lnTo>
                    <a:pt x="908017" y="1182243"/>
                  </a:lnTo>
                  <a:lnTo>
                    <a:pt x="855192" y="1179176"/>
                  </a:lnTo>
                  <a:lnTo>
                    <a:pt x="802748" y="1174768"/>
                  </a:lnTo>
                  <a:lnTo>
                    <a:pt x="750854" y="1168781"/>
                  </a:lnTo>
                  <a:lnTo>
                    <a:pt x="700298" y="1160634"/>
                  </a:lnTo>
                  <a:lnTo>
                    <a:pt x="650868" y="1150093"/>
                  </a:lnTo>
                  <a:lnTo>
                    <a:pt x="602566" y="1137427"/>
                  </a:lnTo>
                  <a:lnTo>
                    <a:pt x="555397" y="1122910"/>
                  </a:lnTo>
                  <a:lnTo>
                    <a:pt x="509363" y="1106812"/>
                  </a:lnTo>
                  <a:lnTo>
                    <a:pt x="464469" y="1089406"/>
                  </a:lnTo>
                  <a:lnTo>
                    <a:pt x="414135" y="1067972"/>
                  </a:lnTo>
                  <a:lnTo>
                    <a:pt x="365145" y="1045271"/>
                  </a:lnTo>
                  <a:lnTo>
                    <a:pt x="317931" y="1021178"/>
                  </a:lnTo>
                  <a:lnTo>
                    <a:pt x="272923" y="995566"/>
                  </a:lnTo>
                  <a:lnTo>
                    <a:pt x="230551" y="968311"/>
                  </a:lnTo>
                  <a:lnTo>
                    <a:pt x="191247" y="939288"/>
                  </a:lnTo>
                  <a:lnTo>
                    <a:pt x="155440" y="908373"/>
                  </a:lnTo>
                  <a:lnTo>
                    <a:pt x="123561" y="875440"/>
                  </a:lnTo>
                  <a:lnTo>
                    <a:pt x="96040" y="840364"/>
                  </a:lnTo>
                  <a:lnTo>
                    <a:pt x="73309" y="803020"/>
                  </a:lnTo>
                  <a:lnTo>
                    <a:pt x="56977" y="768264"/>
                  </a:lnTo>
                  <a:lnTo>
                    <a:pt x="43745" y="732024"/>
                  </a:lnTo>
                  <a:lnTo>
                    <a:pt x="33713" y="694847"/>
                  </a:lnTo>
                  <a:lnTo>
                    <a:pt x="26814" y="656645"/>
                  </a:lnTo>
                  <a:lnTo>
                    <a:pt x="23093" y="617751"/>
                  </a:lnTo>
                  <a:lnTo>
                    <a:pt x="22565" y="578396"/>
                  </a:lnTo>
                  <a:lnTo>
                    <a:pt x="25247" y="538807"/>
                  </a:lnTo>
                  <a:lnTo>
                    <a:pt x="31156" y="499213"/>
                  </a:lnTo>
                  <a:lnTo>
                    <a:pt x="40308" y="459844"/>
                  </a:lnTo>
                  <a:lnTo>
                    <a:pt x="52719" y="420927"/>
                  </a:lnTo>
                  <a:lnTo>
                    <a:pt x="68407" y="382692"/>
                  </a:lnTo>
                  <a:lnTo>
                    <a:pt x="87387" y="345368"/>
                  </a:lnTo>
                  <a:lnTo>
                    <a:pt x="109677" y="309183"/>
                  </a:lnTo>
                  <a:lnTo>
                    <a:pt x="135291" y="274366"/>
                  </a:lnTo>
                  <a:lnTo>
                    <a:pt x="164248" y="241146"/>
                  </a:lnTo>
                  <a:lnTo>
                    <a:pt x="196563" y="209751"/>
                  </a:lnTo>
                  <a:lnTo>
                    <a:pt x="232254" y="180411"/>
                  </a:lnTo>
                  <a:lnTo>
                    <a:pt x="271335" y="153354"/>
                  </a:lnTo>
                  <a:lnTo>
                    <a:pt x="313825" y="128809"/>
                  </a:lnTo>
                  <a:lnTo>
                    <a:pt x="359738" y="107005"/>
                  </a:lnTo>
                  <a:lnTo>
                    <a:pt x="409093" y="88170"/>
                  </a:lnTo>
                  <a:lnTo>
                    <a:pt x="461905" y="72534"/>
                  </a:lnTo>
                  <a:lnTo>
                    <a:pt x="518190" y="60325"/>
                  </a:lnTo>
                  <a:lnTo>
                    <a:pt x="519460" y="60071"/>
                  </a:lnTo>
                  <a:lnTo>
                    <a:pt x="520476" y="59689"/>
                  </a:lnTo>
                  <a:lnTo>
                    <a:pt x="569374" y="50460"/>
                  </a:lnTo>
                  <a:lnTo>
                    <a:pt x="617824" y="42322"/>
                  </a:lnTo>
                  <a:lnTo>
                    <a:pt x="666658" y="34946"/>
                  </a:lnTo>
                  <a:lnTo>
                    <a:pt x="715818" y="28511"/>
                  </a:lnTo>
                  <a:lnTo>
                    <a:pt x="765246" y="23195"/>
                  </a:lnTo>
                  <a:lnTo>
                    <a:pt x="814884" y="19176"/>
                  </a:lnTo>
                  <a:lnTo>
                    <a:pt x="864674" y="16635"/>
                  </a:lnTo>
                  <a:lnTo>
                    <a:pt x="914557" y="15748"/>
                  </a:lnTo>
                  <a:lnTo>
                    <a:pt x="1109786" y="15748"/>
                  </a:lnTo>
                  <a:lnTo>
                    <a:pt x="1104549" y="14732"/>
                  </a:lnTo>
                  <a:lnTo>
                    <a:pt x="1057363" y="8090"/>
                  </a:lnTo>
                  <a:lnTo>
                    <a:pt x="1009950" y="3508"/>
                  </a:lnTo>
                  <a:lnTo>
                    <a:pt x="962371" y="855"/>
                  </a:lnTo>
                  <a:lnTo>
                    <a:pt x="914684" y="0"/>
                  </a:lnTo>
                  <a:close/>
                </a:path>
                <a:path w="1877060" h="1203960">
                  <a:moveTo>
                    <a:pt x="1109786" y="15748"/>
                  </a:moveTo>
                  <a:lnTo>
                    <a:pt x="914557" y="15748"/>
                  </a:lnTo>
                  <a:lnTo>
                    <a:pt x="943321" y="16061"/>
                  </a:lnTo>
                  <a:lnTo>
                    <a:pt x="972072" y="17017"/>
                  </a:lnTo>
                  <a:lnTo>
                    <a:pt x="1029492" y="20954"/>
                  </a:lnTo>
                  <a:lnTo>
                    <a:pt x="1079970" y="27187"/>
                  </a:lnTo>
                  <a:lnTo>
                    <a:pt x="1129136" y="35867"/>
                  </a:lnTo>
                  <a:lnTo>
                    <a:pt x="1177005" y="46825"/>
                  </a:lnTo>
                  <a:lnTo>
                    <a:pt x="1223592" y="59894"/>
                  </a:lnTo>
                  <a:lnTo>
                    <a:pt x="1268910" y="74904"/>
                  </a:lnTo>
                  <a:lnTo>
                    <a:pt x="1312975" y="91689"/>
                  </a:lnTo>
                  <a:lnTo>
                    <a:pt x="1355802" y="110079"/>
                  </a:lnTo>
                  <a:lnTo>
                    <a:pt x="1397404" y="129906"/>
                  </a:lnTo>
                  <a:lnTo>
                    <a:pt x="1437797" y="151002"/>
                  </a:lnTo>
                  <a:lnTo>
                    <a:pt x="1487997" y="179963"/>
                  </a:lnTo>
                  <a:lnTo>
                    <a:pt x="1535120" y="210945"/>
                  </a:lnTo>
                  <a:lnTo>
                    <a:pt x="1579135" y="243803"/>
                  </a:lnTo>
                  <a:lnTo>
                    <a:pt x="1620007" y="278394"/>
                  </a:lnTo>
                  <a:lnTo>
                    <a:pt x="1657704" y="314573"/>
                  </a:lnTo>
                  <a:lnTo>
                    <a:pt x="1692191" y="352196"/>
                  </a:lnTo>
                  <a:lnTo>
                    <a:pt x="1723438" y="391120"/>
                  </a:lnTo>
                  <a:lnTo>
                    <a:pt x="1751409" y="431199"/>
                  </a:lnTo>
                  <a:lnTo>
                    <a:pt x="1776071" y="472291"/>
                  </a:lnTo>
                  <a:lnTo>
                    <a:pt x="1797393" y="514250"/>
                  </a:lnTo>
                  <a:lnTo>
                    <a:pt x="1815339" y="556934"/>
                  </a:lnTo>
                  <a:lnTo>
                    <a:pt x="1829878" y="600197"/>
                  </a:lnTo>
                  <a:lnTo>
                    <a:pt x="1840976" y="643895"/>
                  </a:lnTo>
                  <a:lnTo>
                    <a:pt x="1848600" y="687886"/>
                  </a:lnTo>
                  <a:lnTo>
                    <a:pt x="1852716" y="732024"/>
                  </a:lnTo>
                  <a:lnTo>
                    <a:pt x="1853291" y="776165"/>
                  </a:lnTo>
                  <a:lnTo>
                    <a:pt x="1850293" y="820166"/>
                  </a:lnTo>
                  <a:lnTo>
                    <a:pt x="1842354" y="865014"/>
                  </a:lnTo>
                  <a:lnTo>
                    <a:pt x="1827163" y="908161"/>
                  </a:lnTo>
                  <a:lnTo>
                    <a:pt x="1802234" y="948807"/>
                  </a:lnTo>
                  <a:lnTo>
                    <a:pt x="1765076" y="986155"/>
                  </a:lnTo>
                  <a:lnTo>
                    <a:pt x="1726693" y="1013610"/>
                  </a:lnTo>
                  <a:lnTo>
                    <a:pt x="1685939" y="1039495"/>
                  </a:lnTo>
                  <a:lnTo>
                    <a:pt x="1642972" y="1063664"/>
                  </a:lnTo>
                  <a:lnTo>
                    <a:pt x="1597944" y="1085977"/>
                  </a:lnTo>
                  <a:lnTo>
                    <a:pt x="1552177" y="1105961"/>
                  </a:lnTo>
                  <a:lnTo>
                    <a:pt x="1504842" y="1124117"/>
                  </a:lnTo>
                  <a:lnTo>
                    <a:pt x="1456020" y="1140383"/>
                  </a:lnTo>
                  <a:lnTo>
                    <a:pt x="1405790" y="1154699"/>
                  </a:lnTo>
                  <a:lnTo>
                    <a:pt x="1354231" y="1167003"/>
                  </a:lnTo>
                  <a:lnTo>
                    <a:pt x="1306807" y="1175044"/>
                  </a:lnTo>
                  <a:lnTo>
                    <a:pt x="1258945" y="1180556"/>
                  </a:lnTo>
                  <a:lnTo>
                    <a:pt x="1210753" y="1183965"/>
                  </a:lnTo>
                  <a:lnTo>
                    <a:pt x="1162341" y="1185697"/>
                  </a:lnTo>
                  <a:lnTo>
                    <a:pt x="1113820" y="1186180"/>
                  </a:lnTo>
                  <a:lnTo>
                    <a:pt x="1330035" y="1186180"/>
                  </a:lnTo>
                  <a:lnTo>
                    <a:pt x="1376270" y="1177706"/>
                  </a:lnTo>
                  <a:lnTo>
                    <a:pt x="1422849" y="1166938"/>
                  </a:lnTo>
                  <a:lnTo>
                    <a:pt x="1468531" y="1153922"/>
                  </a:lnTo>
                  <a:lnTo>
                    <a:pt x="1518197" y="1137487"/>
                  </a:lnTo>
                  <a:lnTo>
                    <a:pt x="1568677" y="1118627"/>
                  </a:lnTo>
                  <a:lnTo>
                    <a:pt x="1618784" y="1097428"/>
                  </a:lnTo>
                  <a:lnTo>
                    <a:pt x="1667334" y="1073975"/>
                  </a:lnTo>
                  <a:lnTo>
                    <a:pt x="1713139" y="1048355"/>
                  </a:lnTo>
                  <a:lnTo>
                    <a:pt x="1755014" y="1020655"/>
                  </a:lnTo>
                  <a:lnTo>
                    <a:pt x="1791771" y="990960"/>
                  </a:lnTo>
                  <a:lnTo>
                    <a:pt x="1822226" y="959357"/>
                  </a:lnTo>
                  <a:lnTo>
                    <a:pt x="1850831" y="914269"/>
                  </a:lnTo>
                  <a:lnTo>
                    <a:pt x="1867327" y="865917"/>
                  </a:lnTo>
                  <a:lnTo>
                    <a:pt x="1874894" y="816375"/>
                  </a:lnTo>
                  <a:lnTo>
                    <a:pt x="1876709" y="767714"/>
                  </a:lnTo>
                  <a:lnTo>
                    <a:pt x="1875050" y="716867"/>
                  </a:lnTo>
                  <a:lnTo>
                    <a:pt x="1868867" y="666210"/>
                  </a:lnTo>
                  <a:lnTo>
                    <a:pt x="1858064" y="615981"/>
                  </a:lnTo>
                  <a:lnTo>
                    <a:pt x="1842546" y="566419"/>
                  </a:lnTo>
                  <a:lnTo>
                    <a:pt x="1826311" y="523616"/>
                  </a:lnTo>
                  <a:lnTo>
                    <a:pt x="1806609" y="481620"/>
                  </a:lnTo>
                  <a:lnTo>
                    <a:pt x="1783510" y="440515"/>
                  </a:lnTo>
                  <a:lnTo>
                    <a:pt x="1757084" y="400386"/>
                  </a:lnTo>
                  <a:lnTo>
                    <a:pt x="1727401" y="361316"/>
                  </a:lnTo>
                  <a:lnTo>
                    <a:pt x="1694530" y="323389"/>
                  </a:lnTo>
                  <a:lnTo>
                    <a:pt x="1658543" y="286687"/>
                  </a:lnTo>
                  <a:lnTo>
                    <a:pt x="1619509" y="251295"/>
                  </a:lnTo>
                  <a:lnTo>
                    <a:pt x="1577497" y="217297"/>
                  </a:lnTo>
                  <a:lnTo>
                    <a:pt x="1539151" y="189974"/>
                  </a:lnTo>
                  <a:lnTo>
                    <a:pt x="1498367" y="163628"/>
                  </a:lnTo>
                  <a:lnTo>
                    <a:pt x="1455314" y="138482"/>
                  </a:lnTo>
                  <a:lnTo>
                    <a:pt x="1410160" y="114758"/>
                  </a:lnTo>
                  <a:lnTo>
                    <a:pt x="1363074" y="92678"/>
                  </a:lnTo>
                  <a:lnTo>
                    <a:pt x="1314223" y="72465"/>
                  </a:lnTo>
                  <a:lnTo>
                    <a:pt x="1263777" y="54341"/>
                  </a:lnTo>
                  <a:lnTo>
                    <a:pt x="1211904" y="38529"/>
                  </a:lnTo>
                  <a:lnTo>
                    <a:pt x="1158772" y="25252"/>
                  </a:lnTo>
                  <a:lnTo>
                    <a:pt x="1109786" y="15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97426" y="1996516"/>
            <a:ext cx="565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Fratelli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91914" y="2195321"/>
            <a:ext cx="3790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latin typeface="Arial"/>
                <a:cs typeface="Arial"/>
              </a:rPr>
              <a:t>T</a:t>
            </a:r>
            <a:r>
              <a:rPr sz="1300" b="1" spc="-5" dirty="0">
                <a:latin typeface="Arial"/>
                <a:cs typeface="Arial"/>
              </a:rPr>
              <a:t>utti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38676" y="1676857"/>
            <a:ext cx="7893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70" dirty="0">
                <a:solidFill>
                  <a:srgbClr val="1C4586"/>
                </a:solidFill>
                <a:latin typeface="Trebuchet MS"/>
                <a:cs typeface="Trebuchet MS"/>
              </a:rPr>
              <a:t>C</a:t>
            </a:r>
            <a:r>
              <a:rPr sz="1600" b="1" spc="-135" dirty="0">
                <a:solidFill>
                  <a:srgbClr val="1C4586"/>
                </a:solidFill>
                <a:latin typeface="Trebuchet MS"/>
                <a:cs typeface="Trebuchet MS"/>
              </a:rPr>
              <a:t>e</a:t>
            </a:r>
            <a:r>
              <a:rPr sz="1600" b="1" spc="-80" dirty="0">
                <a:solidFill>
                  <a:srgbClr val="1C4586"/>
                </a:solidFill>
                <a:latin typeface="Trebuchet MS"/>
                <a:cs typeface="Trebuchet MS"/>
              </a:rPr>
              <a:t>leb</a:t>
            </a:r>
            <a:r>
              <a:rPr sz="1600" b="1" spc="-85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1600" b="1" spc="-30" dirty="0">
                <a:solidFill>
                  <a:srgbClr val="1C4586"/>
                </a:solidFill>
                <a:latin typeface="Trebuchet MS"/>
                <a:cs typeface="Trebuchet MS"/>
              </a:rPr>
              <a:t>ar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03746" y="2576575"/>
            <a:ext cx="9372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i</a:t>
            </a:r>
            <a:r>
              <a:rPr sz="1300" b="1" spc="-30" dirty="0">
                <a:latin typeface="Arial"/>
                <a:cs typeface="Arial"/>
              </a:rPr>
              <a:t>m</a:t>
            </a:r>
            <a:r>
              <a:rPr sz="1300" b="1" spc="-5" dirty="0">
                <a:latin typeface="Arial"/>
                <a:cs typeface="Arial"/>
              </a:rPr>
              <a:t>pressões  sobre 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11722" y="2972511"/>
            <a:ext cx="12763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ac</a:t>
            </a:r>
            <a:r>
              <a:rPr sz="1300" b="1" spc="-15" dirty="0">
                <a:latin typeface="Arial"/>
                <a:cs typeface="Arial"/>
              </a:rPr>
              <a:t>o</a:t>
            </a:r>
            <a:r>
              <a:rPr sz="1300" b="1" spc="-5" dirty="0">
                <a:latin typeface="Arial"/>
                <a:cs typeface="Arial"/>
              </a:rPr>
              <a:t>nte</a:t>
            </a:r>
            <a:r>
              <a:rPr sz="1300" b="1" spc="-15" dirty="0">
                <a:latin typeface="Arial"/>
                <a:cs typeface="Arial"/>
              </a:rPr>
              <a:t>c</a:t>
            </a:r>
            <a:r>
              <a:rPr sz="1300" b="1" spc="-5" dirty="0">
                <a:latin typeface="Arial"/>
                <a:cs typeface="Arial"/>
              </a:rPr>
              <a:t>ie</a:t>
            </a:r>
            <a:r>
              <a:rPr sz="1300" b="1" spc="-35" dirty="0">
                <a:latin typeface="Arial"/>
                <a:cs typeface="Arial"/>
              </a:rPr>
              <a:t>m</a:t>
            </a:r>
            <a:r>
              <a:rPr sz="1300" b="1" spc="-5" dirty="0">
                <a:latin typeface="Arial"/>
                <a:cs typeface="Arial"/>
              </a:rPr>
              <a:t>ntos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98234" y="3171189"/>
            <a:ext cx="7023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recentes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19215" y="2242819"/>
            <a:ext cx="3860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40" dirty="0">
                <a:solidFill>
                  <a:srgbClr val="1C4586"/>
                </a:solidFill>
                <a:latin typeface="Trebuchet MS"/>
                <a:cs typeface="Trebuchet MS"/>
              </a:rPr>
              <a:t>V</a:t>
            </a:r>
            <a:r>
              <a:rPr sz="1600" b="1" spc="-5" dirty="0">
                <a:solidFill>
                  <a:srgbClr val="1C4586"/>
                </a:solidFill>
                <a:latin typeface="Trebuchet MS"/>
                <a:cs typeface="Trebuchet MS"/>
              </a:rPr>
              <a:t>E</a:t>
            </a:r>
            <a:r>
              <a:rPr sz="1600" b="1" spc="-10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89221" y="3520820"/>
            <a:ext cx="7061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Emaús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34941" y="3718966"/>
            <a:ext cx="6108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Efésios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98365" y="3198113"/>
            <a:ext cx="7658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40" dirty="0">
                <a:solidFill>
                  <a:srgbClr val="1C4586"/>
                </a:solidFill>
                <a:latin typeface="Trebuchet MS"/>
                <a:cs typeface="Trebuchet MS"/>
              </a:rPr>
              <a:t>J</a:t>
            </a:r>
            <a:r>
              <a:rPr sz="1600" b="1" spc="-10" dirty="0">
                <a:solidFill>
                  <a:srgbClr val="1C4586"/>
                </a:solidFill>
                <a:latin typeface="Trebuchet MS"/>
                <a:cs typeface="Trebuchet MS"/>
              </a:rPr>
              <a:t>U</a:t>
            </a:r>
            <a:r>
              <a:rPr sz="1600" b="1" spc="-50" dirty="0">
                <a:solidFill>
                  <a:srgbClr val="1C4586"/>
                </a:solidFill>
                <a:latin typeface="Trebuchet MS"/>
                <a:cs typeface="Trebuchet MS"/>
              </a:rPr>
              <a:t>L</a:t>
            </a:r>
            <a:r>
              <a:rPr sz="1600" b="1" spc="25" dirty="0">
                <a:solidFill>
                  <a:srgbClr val="1C4586"/>
                </a:solidFill>
                <a:latin typeface="Trebuchet MS"/>
                <a:cs typeface="Trebuchet MS"/>
              </a:rPr>
              <a:t>G</a:t>
            </a:r>
            <a:r>
              <a:rPr sz="1600" b="1" spc="-5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1600" b="1" spc="-10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50210" y="1574749"/>
            <a:ext cx="435609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90" dirty="0">
                <a:solidFill>
                  <a:srgbClr val="1C4586"/>
                </a:solidFill>
                <a:latin typeface="Trebuchet MS"/>
                <a:cs typeface="Trebuchet MS"/>
              </a:rPr>
              <a:t>04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-4572" y="4245902"/>
            <a:ext cx="1628282" cy="237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729096" y="1573529"/>
            <a:ext cx="3898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90" dirty="0">
                <a:solidFill>
                  <a:srgbClr val="1C4586"/>
                </a:solidFill>
                <a:latin typeface="Trebuchet MS"/>
                <a:cs typeface="Trebuchet MS"/>
              </a:rPr>
              <a:t>01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88749" y="1527047"/>
            <a:ext cx="681355" cy="758825"/>
          </a:xfrm>
          <a:custGeom>
            <a:avLst/>
            <a:gdLst/>
            <a:ahLst/>
            <a:cxnLst/>
            <a:rect l="l" t="t" r="r" b="b"/>
            <a:pathLst>
              <a:path w="681354" h="758825">
                <a:moveTo>
                  <a:pt x="681304" y="548741"/>
                </a:moveTo>
                <a:lnTo>
                  <a:pt x="680681" y="499287"/>
                </a:lnTo>
                <a:lnTo>
                  <a:pt x="677202" y="450342"/>
                </a:lnTo>
                <a:lnTo>
                  <a:pt x="670864" y="401662"/>
                </a:lnTo>
                <a:lnTo>
                  <a:pt x="661720" y="353339"/>
                </a:lnTo>
                <a:lnTo>
                  <a:pt x="660031" y="346583"/>
                </a:lnTo>
                <a:lnTo>
                  <a:pt x="660031" y="536829"/>
                </a:lnTo>
                <a:lnTo>
                  <a:pt x="658380" y="584454"/>
                </a:lnTo>
                <a:lnTo>
                  <a:pt x="648779" y="576440"/>
                </a:lnTo>
                <a:lnTo>
                  <a:pt x="648779" y="604202"/>
                </a:lnTo>
                <a:lnTo>
                  <a:pt x="644410" y="627037"/>
                </a:lnTo>
                <a:lnTo>
                  <a:pt x="638213" y="658952"/>
                </a:lnTo>
                <a:lnTo>
                  <a:pt x="634365" y="678611"/>
                </a:lnTo>
                <a:lnTo>
                  <a:pt x="631952" y="672388"/>
                </a:lnTo>
                <a:lnTo>
                  <a:pt x="631952" y="690930"/>
                </a:lnTo>
                <a:lnTo>
                  <a:pt x="625741" y="722757"/>
                </a:lnTo>
                <a:lnTo>
                  <a:pt x="599503" y="696747"/>
                </a:lnTo>
                <a:lnTo>
                  <a:pt x="589330" y="690041"/>
                </a:lnTo>
                <a:lnTo>
                  <a:pt x="579310" y="665530"/>
                </a:lnTo>
                <a:lnTo>
                  <a:pt x="579310" y="683425"/>
                </a:lnTo>
                <a:lnTo>
                  <a:pt x="567601" y="675678"/>
                </a:lnTo>
                <a:lnTo>
                  <a:pt x="532218" y="658469"/>
                </a:lnTo>
                <a:lnTo>
                  <a:pt x="527850" y="656755"/>
                </a:lnTo>
                <a:lnTo>
                  <a:pt x="518655" y="637768"/>
                </a:lnTo>
                <a:lnTo>
                  <a:pt x="518655" y="653135"/>
                </a:lnTo>
                <a:lnTo>
                  <a:pt x="495566" y="644017"/>
                </a:lnTo>
                <a:lnTo>
                  <a:pt x="467741" y="635063"/>
                </a:lnTo>
                <a:lnTo>
                  <a:pt x="459320" y="617004"/>
                </a:lnTo>
                <a:lnTo>
                  <a:pt x="459320" y="632345"/>
                </a:lnTo>
                <a:lnTo>
                  <a:pt x="448818" y="628954"/>
                </a:lnTo>
                <a:lnTo>
                  <a:pt x="401497" y="617740"/>
                </a:lnTo>
                <a:lnTo>
                  <a:pt x="401078" y="617677"/>
                </a:lnTo>
                <a:lnTo>
                  <a:pt x="394004" y="600329"/>
                </a:lnTo>
                <a:lnTo>
                  <a:pt x="393103" y="598017"/>
                </a:lnTo>
                <a:lnTo>
                  <a:pt x="393103" y="616343"/>
                </a:lnTo>
                <a:lnTo>
                  <a:pt x="353593" y="609701"/>
                </a:lnTo>
                <a:lnTo>
                  <a:pt x="338734" y="607999"/>
                </a:lnTo>
                <a:lnTo>
                  <a:pt x="333362" y="592937"/>
                </a:lnTo>
                <a:lnTo>
                  <a:pt x="331343" y="586727"/>
                </a:lnTo>
                <a:lnTo>
                  <a:pt x="331343" y="607148"/>
                </a:lnTo>
                <a:lnTo>
                  <a:pt x="305028" y="604126"/>
                </a:lnTo>
                <a:lnTo>
                  <a:pt x="289496" y="602932"/>
                </a:lnTo>
                <a:lnTo>
                  <a:pt x="282067" y="586790"/>
                </a:lnTo>
                <a:lnTo>
                  <a:pt x="282067" y="602361"/>
                </a:lnTo>
                <a:lnTo>
                  <a:pt x="255790" y="600329"/>
                </a:lnTo>
                <a:lnTo>
                  <a:pt x="231394" y="598106"/>
                </a:lnTo>
                <a:lnTo>
                  <a:pt x="223088" y="584771"/>
                </a:lnTo>
                <a:lnTo>
                  <a:pt x="223088" y="597344"/>
                </a:lnTo>
                <a:lnTo>
                  <a:pt x="207556" y="595909"/>
                </a:lnTo>
                <a:lnTo>
                  <a:pt x="164973" y="587959"/>
                </a:lnTo>
                <a:lnTo>
                  <a:pt x="166636" y="586740"/>
                </a:lnTo>
                <a:lnTo>
                  <a:pt x="165747" y="584454"/>
                </a:lnTo>
                <a:lnTo>
                  <a:pt x="159524" y="569125"/>
                </a:lnTo>
                <a:lnTo>
                  <a:pt x="159524" y="586562"/>
                </a:lnTo>
                <a:lnTo>
                  <a:pt x="120624" y="573265"/>
                </a:lnTo>
                <a:lnTo>
                  <a:pt x="118364" y="571919"/>
                </a:lnTo>
                <a:lnTo>
                  <a:pt x="109308" y="547077"/>
                </a:lnTo>
                <a:lnTo>
                  <a:pt x="109308" y="566521"/>
                </a:lnTo>
                <a:lnTo>
                  <a:pt x="56134" y="521804"/>
                </a:lnTo>
                <a:lnTo>
                  <a:pt x="35953" y="481330"/>
                </a:lnTo>
                <a:lnTo>
                  <a:pt x="25184" y="435673"/>
                </a:lnTo>
                <a:lnTo>
                  <a:pt x="20967" y="388366"/>
                </a:lnTo>
                <a:lnTo>
                  <a:pt x="21551" y="340398"/>
                </a:lnTo>
                <a:lnTo>
                  <a:pt x="23088" y="319951"/>
                </a:lnTo>
                <a:lnTo>
                  <a:pt x="30416" y="343839"/>
                </a:lnTo>
                <a:lnTo>
                  <a:pt x="50050" y="382270"/>
                </a:lnTo>
                <a:lnTo>
                  <a:pt x="63855" y="430542"/>
                </a:lnTo>
                <a:lnTo>
                  <a:pt x="78790" y="478586"/>
                </a:lnTo>
                <a:lnTo>
                  <a:pt x="95110" y="527138"/>
                </a:lnTo>
                <a:lnTo>
                  <a:pt x="109308" y="566521"/>
                </a:lnTo>
                <a:lnTo>
                  <a:pt x="109308" y="547077"/>
                </a:lnTo>
                <a:lnTo>
                  <a:pt x="103098" y="530021"/>
                </a:lnTo>
                <a:lnTo>
                  <a:pt x="88671" y="487133"/>
                </a:lnTo>
                <a:lnTo>
                  <a:pt x="75209" y="443966"/>
                </a:lnTo>
                <a:lnTo>
                  <a:pt x="62623" y="400558"/>
                </a:lnTo>
                <a:lnTo>
                  <a:pt x="75349" y="416674"/>
                </a:lnTo>
                <a:lnTo>
                  <a:pt x="89230" y="431850"/>
                </a:lnTo>
                <a:lnTo>
                  <a:pt x="104343" y="446049"/>
                </a:lnTo>
                <a:lnTo>
                  <a:pt x="120789" y="459232"/>
                </a:lnTo>
                <a:lnTo>
                  <a:pt x="127292" y="491490"/>
                </a:lnTo>
                <a:lnTo>
                  <a:pt x="135839" y="523481"/>
                </a:lnTo>
                <a:lnTo>
                  <a:pt x="146469" y="554977"/>
                </a:lnTo>
                <a:lnTo>
                  <a:pt x="159270" y="585724"/>
                </a:lnTo>
                <a:lnTo>
                  <a:pt x="159524" y="586562"/>
                </a:lnTo>
                <a:lnTo>
                  <a:pt x="159524" y="569125"/>
                </a:lnTo>
                <a:lnTo>
                  <a:pt x="153898" y="555244"/>
                </a:lnTo>
                <a:lnTo>
                  <a:pt x="143751" y="525399"/>
                </a:lnTo>
                <a:lnTo>
                  <a:pt x="135394" y="495096"/>
                </a:lnTo>
                <a:lnTo>
                  <a:pt x="128917" y="464439"/>
                </a:lnTo>
                <a:lnTo>
                  <a:pt x="138023" y="470573"/>
                </a:lnTo>
                <a:lnTo>
                  <a:pt x="147561" y="476275"/>
                </a:lnTo>
                <a:lnTo>
                  <a:pt x="157365" y="481609"/>
                </a:lnTo>
                <a:lnTo>
                  <a:pt x="167271" y="486664"/>
                </a:lnTo>
                <a:lnTo>
                  <a:pt x="180416" y="517982"/>
                </a:lnTo>
                <a:lnTo>
                  <a:pt x="195033" y="548386"/>
                </a:lnTo>
                <a:lnTo>
                  <a:pt x="211239" y="578091"/>
                </a:lnTo>
                <a:lnTo>
                  <a:pt x="223088" y="597344"/>
                </a:lnTo>
                <a:lnTo>
                  <a:pt x="223088" y="584771"/>
                </a:lnTo>
                <a:lnTo>
                  <a:pt x="218084" y="576719"/>
                </a:lnTo>
                <a:lnTo>
                  <a:pt x="202577" y="548741"/>
                </a:lnTo>
                <a:lnTo>
                  <a:pt x="188582" y="520039"/>
                </a:lnTo>
                <a:lnTo>
                  <a:pt x="176161" y="490601"/>
                </a:lnTo>
                <a:lnTo>
                  <a:pt x="192862" y="497459"/>
                </a:lnTo>
                <a:lnTo>
                  <a:pt x="209778" y="503453"/>
                </a:lnTo>
                <a:lnTo>
                  <a:pt x="226834" y="508698"/>
                </a:lnTo>
                <a:lnTo>
                  <a:pt x="243979" y="513334"/>
                </a:lnTo>
                <a:lnTo>
                  <a:pt x="253974" y="538467"/>
                </a:lnTo>
                <a:lnTo>
                  <a:pt x="263804" y="561809"/>
                </a:lnTo>
                <a:lnTo>
                  <a:pt x="274383" y="585724"/>
                </a:lnTo>
                <a:lnTo>
                  <a:pt x="282067" y="602361"/>
                </a:lnTo>
                <a:lnTo>
                  <a:pt x="282067" y="586790"/>
                </a:lnTo>
                <a:lnTo>
                  <a:pt x="280797" y="584022"/>
                </a:lnTo>
                <a:lnTo>
                  <a:pt x="270751" y="561200"/>
                </a:lnTo>
                <a:lnTo>
                  <a:pt x="260845" y="537464"/>
                </a:lnTo>
                <a:lnTo>
                  <a:pt x="252107" y="515239"/>
                </a:lnTo>
                <a:lnTo>
                  <a:pt x="265341" y="517982"/>
                </a:lnTo>
                <a:lnTo>
                  <a:pt x="278599" y="520344"/>
                </a:lnTo>
                <a:lnTo>
                  <a:pt x="291871" y="522439"/>
                </a:lnTo>
                <a:lnTo>
                  <a:pt x="305193" y="524383"/>
                </a:lnTo>
                <a:lnTo>
                  <a:pt x="312280" y="548741"/>
                </a:lnTo>
                <a:lnTo>
                  <a:pt x="319112" y="570903"/>
                </a:lnTo>
                <a:lnTo>
                  <a:pt x="326682" y="593915"/>
                </a:lnTo>
                <a:lnTo>
                  <a:pt x="331343" y="607148"/>
                </a:lnTo>
                <a:lnTo>
                  <a:pt x="331343" y="586727"/>
                </a:lnTo>
                <a:lnTo>
                  <a:pt x="326097" y="570572"/>
                </a:lnTo>
                <a:lnTo>
                  <a:pt x="319189" y="547776"/>
                </a:lnTo>
                <a:lnTo>
                  <a:pt x="312559" y="525018"/>
                </a:lnTo>
                <a:lnTo>
                  <a:pt x="324739" y="526783"/>
                </a:lnTo>
                <a:lnTo>
                  <a:pt x="336918" y="528167"/>
                </a:lnTo>
                <a:lnTo>
                  <a:pt x="361200" y="530352"/>
                </a:lnTo>
                <a:lnTo>
                  <a:pt x="369252" y="554329"/>
                </a:lnTo>
                <a:lnTo>
                  <a:pt x="377863" y="578091"/>
                </a:lnTo>
                <a:lnTo>
                  <a:pt x="386918" y="601383"/>
                </a:lnTo>
                <a:lnTo>
                  <a:pt x="393103" y="616343"/>
                </a:lnTo>
                <a:lnTo>
                  <a:pt x="393103" y="598017"/>
                </a:lnTo>
                <a:lnTo>
                  <a:pt x="385089" y="577443"/>
                </a:lnTo>
                <a:lnTo>
                  <a:pt x="376516" y="554177"/>
                </a:lnTo>
                <a:lnTo>
                  <a:pt x="368566" y="530987"/>
                </a:lnTo>
                <a:lnTo>
                  <a:pt x="377418" y="531837"/>
                </a:lnTo>
                <a:lnTo>
                  <a:pt x="386270" y="532498"/>
                </a:lnTo>
                <a:lnTo>
                  <a:pt x="414286" y="534162"/>
                </a:lnTo>
                <a:lnTo>
                  <a:pt x="459320" y="632345"/>
                </a:lnTo>
                <a:lnTo>
                  <a:pt x="459320" y="617004"/>
                </a:lnTo>
                <a:lnTo>
                  <a:pt x="455396" y="608584"/>
                </a:lnTo>
                <a:lnTo>
                  <a:pt x="446443" y="589330"/>
                </a:lnTo>
                <a:lnTo>
                  <a:pt x="433946" y="562140"/>
                </a:lnTo>
                <a:lnTo>
                  <a:pt x="421652" y="534797"/>
                </a:lnTo>
                <a:lnTo>
                  <a:pt x="462927" y="536829"/>
                </a:lnTo>
                <a:lnTo>
                  <a:pt x="493864" y="601014"/>
                </a:lnTo>
                <a:lnTo>
                  <a:pt x="509117" y="632904"/>
                </a:lnTo>
                <a:lnTo>
                  <a:pt x="518655" y="653135"/>
                </a:lnTo>
                <a:lnTo>
                  <a:pt x="518655" y="637768"/>
                </a:lnTo>
                <a:lnTo>
                  <a:pt x="515175" y="630567"/>
                </a:lnTo>
                <a:lnTo>
                  <a:pt x="500341" y="599681"/>
                </a:lnTo>
                <a:lnTo>
                  <a:pt x="485622" y="568680"/>
                </a:lnTo>
                <a:lnTo>
                  <a:pt x="471055" y="537464"/>
                </a:lnTo>
                <a:lnTo>
                  <a:pt x="480999" y="538264"/>
                </a:lnTo>
                <a:lnTo>
                  <a:pt x="496138" y="539597"/>
                </a:lnTo>
                <a:lnTo>
                  <a:pt x="508800" y="540969"/>
                </a:lnTo>
                <a:lnTo>
                  <a:pt x="521220" y="542671"/>
                </a:lnTo>
                <a:lnTo>
                  <a:pt x="579310" y="683425"/>
                </a:lnTo>
                <a:lnTo>
                  <a:pt x="579310" y="665530"/>
                </a:lnTo>
                <a:lnTo>
                  <a:pt x="529348" y="543306"/>
                </a:lnTo>
                <a:lnTo>
                  <a:pt x="541896" y="545553"/>
                </a:lnTo>
                <a:lnTo>
                  <a:pt x="554278" y="548271"/>
                </a:lnTo>
                <a:lnTo>
                  <a:pt x="566547" y="551459"/>
                </a:lnTo>
                <a:lnTo>
                  <a:pt x="578751" y="555117"/>
                </a:lnTo>
                <a:lnTo>
                  <a:pt x="621893" y="665187"/>
                </a:lnTo>
                <a:lnTo>
                  <a:pt x="631952" y="690930"/>
                </a:lnTo>
                <a:lnTo>
                  <a:pt x="631952" y="672388"/>
                </a:lnTo>
                <a:lnTo>
                  <a:pt x="628980" y="664718"/>
                </a:lnTo>
                <a:lnTo>
                  <a:pt x="615162" y="629412"/>
                </a:lnTo>
                <a:lnTo>
                  <a:pt x="601014" y="593636"/>
                </a:lnTo>
                <a:lnTo>
                  <a:pt x="586879" y="558292"/>
                </a:lnTo>
                <a:lnTo>
                  <a:pt x="607021" y="567588"/>
                </a:lnTo>
                <a:lnTo>
                  <a:pt x="625068" y="579462"/>
                </a:lnTo>
                <a:lnTo>
                  <a:pt x="640600" y="593636"/>
                </a:lnTo>
                <a:lnTo>
                  <a:pt x="648779" y="604202"/>
                </a:lnTo>
                <a:lnTo>
                  <a:pt x="648779" y="576440"/>
                </a:lnTo>
                <a:lnTo>
                  <a:pt x="595528" y="543306"/>
                </a:lnTo>
                <a:lnTo>
                  <a:pt x="554443" y="530987"/>
                </a:lnTo>
                <a:lnTo>
                  <a:pt x="490397" y="521055"/>
                </a:lnTo>
                <a:lnTo>
                  <a:pt x="442239" y="517829"/>
                </a:lnTo>
                <a:lnTo>
                  <a:pt x="396633" y="515239"/>
                </a:lnTo>
                <a:lnTo>
                  <a:pt x="344614" y="510514"/>
                </a:lnTo>
                <a:lnTo>
                  <a:pt x="293281" y="503085"/>
                </a:lnTo>
                <a:lnTo>
                  <a:pt x="243649" y="492036"/>
                </a:lnTo>
                <a:lnTo>
                  <a:pt x="239344" y="490601"/>
                </a:lnTo>
                <a:lnTo>
                  <a:pt x="196735" y="476491"/>
                </a:lnTo>
                <a:lnTo>
                  <a:pt x="171869" y="464439"/>
                </a:lnTo>
                <a:lnTo>
                  <a:pt x="153543" y="455561"/>
                </a:lnTo>
                <a:lnTo>
                  <a:pt x="115125" y="428358"/>
                </a:lnTo>
                <a:lnTo>
                  <a:pt x="88734" y="400558"/>
                </a:lnTo>
                <a:lnTo>
                  <a:pt x="82486" y="393979"/>
                </a:lnTo>
                <a:lnTo>
                  <a:pt x="56654" y="351536"/>
                </a:lnTo>
                <a:lnTo>
                  <a:pt x="40906" y="308305"/>
                </a:lnTo>
                <a:lnTo>
                  <a:pt x="34823" y="264388"/>
                </a:lnTo>
                <a:lnTo>
                  <a:pt x="37973" y="220878"/>
                </a:lnTo>
                <a:lnTo>
                  <a:pt x="49949" y="178904"/>
                </a:lnTo>
                <a:lnTo>
                  <a:pt x="70319" y="139547"/>
                </a:lnTo>
                <a:lnTo>
                  <a:pt x="98653" y="103924"/>
                </a:lnTo>
                <a:lnTo>
                  <a:pt x="134543" y="73126"/>
                </a:lnTo>
                <a:lnTo>
                  <a:pt x="177558" y="48260"/>
                </a:lnTo>
                <a:lnTo>
                  <a:pt x="241198" y="27203"/>
                </a:lnTo>
                <a:lnTo>
                  <a:pt x="309130" y="20320"/>
                </a:lnTo>
                <a:lnTo>
                  <a:pt x="360819" y="24117"/>
                </a:lnTo>
                <a:lnTo>
                  <a:pt x="411162" y="35331"/>
                </a:lnTo>
                <a:lnTo>
                  <a:pt x="458520" y="53657"/>
                </a:lnTo>
                <a:lnTo>
                  <a:pt x="501256" y="78854"/>
                </a:lnTo>
                <a:lnTo>
                  <a:pt x="537730" y="110642"/>
                </a:lnTo>
                <a:lnTo>
                  <a:pt x="566305" y="148717"/>
                </a:lnTo>
                <a:lnTo>
                  <a:pt x="589915" y="193382"/>
                </a:lnTo>
                <a:lnTo>
                  <a:pt x="609828" y="239737"/>
                </a:lnTo>
                <a:lnTo>
                  <a:pt x="626186" y="287489"/>
                </a:lnTo>
                <a:lnTo>
                  <a:pt x="639140" y="336283"/>
                </a:lnTo>
                <a:lnTo>
                  <a:pt x="648843" y="385800"/>
                </a:lnTo>
                <a:lnTo>
                  <a:pt x="655472" y="435711"/>
                </a:lnTo>
                <a:lnTo>
                  <a:pt x="659168" y="485673"/>
                </a:lnTo>
                <a:lnTo>
                  <a:pt x="659917" y="526415"/>
                </a:lnTo>
                <a:lnTo>
                  <a:pt x="660031" y="536829"/>
                </a:lnTo>
                <a:lnTo>
                  <a:pt x="660031" y="346583"/>
                </a:lnTo>
                <a:lnTo>
                  <a:pt x="649757" y="305485"/>
                </a:lnTo>
                <a:lnTo>
                  <a:pt x="635000" y="258203"/>
                </a:lnTo>
                <a:lnTo>
                  <a:pt x="617461" y="211582"/>
                </a:lnTo>
                <a:lnTo>
                  <a:pt x="597166" y="165735"/>
                </a:lnTo>
                <a:lnTo>
                  <a:pt x="572376" y="125209"/>
                </a:lnTo>
                <a:lnTo>
                  <a:pt x="540270" y="89344"/>
                </a:lnTo>
                <a:lnTo>
                  <a:pt x="501942" y="58712"/>
                </a:lnTo>
                <a:lnTo>
                  <a:pt x="458546" y="33883"/>
                </a:lnTo>
                <a:lnTo>
                  <a:pt x="411187" y="15443"/>
                </a:lnTo>
                <a:lnTo>
                  <a:pt x="361010" y="3962"/>
                </a:lnTo>
                <a:lnTo>
                  <a:pt x="309130" y="0"/>
                </a:lnTo>
                <a:lnTo>
                  <a:pt x="297459" y="215"/>
                </a:lnTo>
                <a:lnTo>
                  <a:pt x="210807" y="14871"/>
                </a:lnTo>
                <a:lnTo>
                  <a:pt x="162496" y="34391"/>
                </a:lnTo>
                <a:lnTo>
                  <a:pt x="118770" y="60972"/>
                </a:lnTo>
                <a:lnTo>
                  <a:pt x="80899" y="93700"/>
                </a:lnTo>
                <a:lnTo>
                  <a:pt x="50177" y="131686"/>
                </a:lnTo>
                <a:lnTo>
                  <a:pt x="27914" y="174028"/>
                </a:lnTo>
                <a:lnTo>
                  <a:pt x="15379" y="219837"/>
                </a:lnTo>
                <a:lnTo>
                  <a:pt x="14338" y="238252"/>
                </a:lnTo>
                <a:lnTo>
                  <a:pt x="9664" y="240792"/>
                </a:lnTo>
                <a:lnTo>
                  <a:pt x="9283" y="246507"/>
                </a:lnTo>
                <a:lnTo>
                  <a:pt x="4953" y="286639"/>
                </a:lnTo>
                <a:lnTo>
                  <a:pt x="1371" y="330123"/>
                </a:lnTo>
                <a:lnTo>
                  <a:pt x="0" y="375386"/>
                </a:lnTo>
                <a:lnTo>
                  <a:pt x="2336" y="420865"/>
                </a:lnTo>
                <a:lnTo>
                  <a:pt x="9855" y="464985"/>
                </a:lnTo>
                <a:lnTo>
                  <a:pt x="24053" y="506171"/>
                </a:lnTo>
                <a:lnTo>
                  <a:pt x="46418" y="542874"/>
                </a:lnTo>
                <a:lnTo>
                  <a:pt x="78409" y="573519"/>
                </a:lnTo>
                <a:lnTo>
                  <a:pt x="121551" y="596519"/>
                </a:lnTo>
                <a:lnTo>
                  <a:pt x="166916" y="609320"/>
                </a:lnTo>
                <a:lnTo>
                  <a:pt x="213944" y="616089"/>
                </a:lnTo>
                <a:lnTo>
                  <a:pt x="261823" y="619518"/>
                </a:lnTo>
                <a:lnTo>
                  <a:pt x="309740" y="622261"/>
                </a:lnTo>
                <a:lnTo>
                  <a:pt x="356882" y="626999"/>
                </a:lnTo>
                <a:lnTo>
                  <a:pt x="403593" y="635165"/>
                </a:lnTo>
                <a:lnTo>
                  <a:pt x="455193" y="647598"/>
                </a:lnTo>
                <a:lnTo>
                  <a:pt x="507199" y="664933"/>
                </a:lnTo>
                <a:lnTo>
                  <a:pt x="555142" y="687781"/>
                </a:lnTo>
                <a:lnTo>
                  <a:pt x="594575" y="716749"/>
                </a:lnTo>
                <a:lnTo>
                  <a:pt x="621042" y="752475"/>
                </a:lnTo>
                <a:lnTo>
                  <a:pt x="622566" y="756412"/>
                </a:lnTo>
                <a:lnTo>
                  <a:pt x="627773" y="758825"/>
                </a:lnTo>
                <a:lnTo>
                  <a:pt x="636663" y="758825"/>
                </a:lnTo>
                <a:lnTo>
                  <a:pt x="640219" y="757047"/>
                </a:lnTo>
                <a:lnTo>
                  <a:pt x="640981" y="752475"/>
                </a:lnTo>
                <a:lnTo>
                  <a:pt x="646658" y="722757"/>
                </a:lnTo>
                <a:lnTo>
                  <a:pt x="648258" y="714362"/>
                </a:lnTo>
                <a:lnTo>
                  <a:pt x="663155" y="637819"/>
                </a:lnTo>
                <a:lnTo>
                  <a:pt x="667753" y="613714"/>
                </a:lnTo>
                <a:lnTo>
                  <a:pt x="671969" y="610870"/>
                </a:lnTo>
                <a:lnTo>
                  <a:pt x="672350" y="605282"/>
                </a:lnTo>
                <a:lnTo>
                  <a:pt x="676160" y="604012"/>
                </a:lnTo>
                <a:lnTo>
                  <a:pt x="679081" y="600710"/>
                </a:lnTo>
                <a:lnTo>
                  <a:pt x="679081" y="597535"/>
                </a:lnTo>
                <a:lnTo>
                  <a:pt x="679665" y="584454"/>
                </a:lnTo>
                <a:lnTo>
                  <a:pt x="681304" y="548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509092"/>
            <a:ext cx="647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1C4586"/>
                </a:solidFill>
                <a:latin typeface="Trebuchet MS"/>
                <a:cs typeface="Trebuchet MS"/>
              </a:rPr>
              <a:t>Nossa</a:t>
            </a:r>
            <a:r>
              <a:rPr sz="3000" b="1" spc="-30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40" dirty="0">
                <a:solidFill>
                  <a:srgbClr val="1C4586"/>
                </a:solidFill>
                <a:latin typeface="Trebuchet MS"/>
                <a:cs typeface="Trebuchet MS"/>
              </a:rPr>
              <a:t>missão</a:t>
            </a:r>
            <a:r>
              <a:rPr sz="3000" b="1" spc="-30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295" dirty="0">
                <a:solidFill>
                  <a:srgbClr val="1C4586"/>
                </a:solidFill>
                <a:latin typeface="Trebuchet MS"/>
                <a:cs typeface="Trebuchet MS"/>
              </a:rPr>
              <a:t>é</a:t>
            </a:r>
            <a:r>
              <a:rPr sz="3000" b="1" spc="-229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114" dirty="0">
                <a:solidFill>
                  <a:srgbClr val="1C4586"/>
                </a:solidFill>
                <a:latin typeface="Trebuchet MS"/>
                <a:cs typeface="Trebuchet MS"/>
              </a:rPr>
              <a:t>evangelizar</a:t>
            </a:r>
            <a:r>
              <a:rPr sz="3000" b="1" spc="-30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160" dirty="0">
                <a:solidFill>
                  <a:srgbClr val="1C4586"/>
                </a:solidFill>
                <a:latin typeface="Trebuchet MS"/>
                <a:cs typeface="Trebuchet MS"/>
              </a:rPr>
              <a:t>em</a:t>
            </a:r>
            <a:r>
              <a:rPr sz="3000" b="1" spc="-24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110" dirty="0">
                <a:solidFill>
                  <a:srgbClr val="1C4586"/>
                </a:solidFill>
                <a:latin typeface="Trebuchet MS"/>
                <a:cs typeface="Trebuchet MS"/>
              </a:rPr>
              <a:t>diálogo!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0570" y="1363421"/>
            <a:ext cx="19583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36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508" y="1830146"/>
            <a:ext cx="3455670" cy="24409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750"/>
              </a:spcBef>
            </a:pPr>
            <a:r>
              <a:rPr sz="3600" b="1" spc="-5" dirty="0">
                <a:latin typeface="Arial"/>
                <a:cs typeface="Arial"/>
              </a:rPr>
              <a:t>encontrarmos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e  ajudarmos  </a:t>
            </a:r>
            <a:r>
              <a:rPr sz="3600" b="1" spc="-5" dirty="0">
                <a:latin typeface="Arial"/>
                <a:cs typeface="Arial"/>
              </a:rPr>
              <a:t>mutuamente,  precisamos  dialogar.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2583" y="1679447"/>
            <a:ext cx="3343655" cy="2167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7619"/>
            <a:ext cx="60960" cy="5130165"/>
          </a:xfrm>
          <a:custGeom>
            <a:avLst/>
            <a:gdLst/>
            <a:ahLst/>
            <a:cxnLst/>
            <a:rect l="l" t="t" r="r" b="b"/>
            <a:pathLst>
              <a:path w="60959" h="5130165">
                <a:moveTo>
                  <a:pt x="0" y="0"/>
                </a:moveTo>
                <a:lnTo>
                  <a:pt x="0" y="5129783"/>
                </a:lnTo>
              </a:path>
              <a:path w="60959" h="5130165">
                <a:moveTo>
                  <a:pt x="60959" y="0"/>
                </a:moveTo>
                <a:lnTo>
                  <a:pt x="60959" y="5129783"/>
                </a:lnTo>
              </a:path>
            </a:pathLst>
          </a:custGeom>
          <a:ln w="9144">
            <a:solidFill>
              <a:srgbClr val="1C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542" y="494233"/>
            <a:ext cx="6795134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spc="35" dirty="0">
                <a:solidFill>
                  <a:srgbClr val="1C4586"/>
                </a:solidFill>
                <a:latin typeface="Trebuchet MS"/>
                <a:cs typeface="Trebuchet MS"/>
              </a:rPr>
              <a:t>A </a:t>
            </a:r>
            <a:r>
              <a:rPr sz="5400" b="1" spc="-165" dirty="0">
                <a:solidFill>
                  <a:srgbClr val="1C4586"/>
                </a:solidFill>
                <a:latin typeface="Trebuchet MS"/>
                <a:cs typeface="Trebuchet MS"/>
              </a:rPr>
              <a:t>ausência </a:t>
            </a:r>
            <a:r>
              <a:rPr sz="5400" b="1" spc="-220" dirty="0">
                <a:solidFill>
                  <a:srgbClr val="1C4586"/>
                </a:solidFill>
                <a:latin typeface="Trebuchet MS"/>
                <a:cs typeface="Trebuchet MS"/>
              </a:rPr>
              <a:t>do </a:t>
            </a:r>
            <a:r>
              <a:rPr sz="5400" b="1" spc="-140" dirty="0">
                <a:solidFill>
                  <a:srgbClr val="1C4586"/>
                </a:solidFill>
                <a:latin typeface="Trebuchet MS"/>
                <a:cs typeface="Trebuchet MS"/>
              </a:rPr>
              <a:t>diálogo  </a:t>
            </a:r>
            <a:r>
              <a:rPr sz="5400" b="1" spc="-200" dirty="0">
                <a:solidFill>
                  <a:srgbClr val="1C4586"/>
                </a:solidFill>
                <a:latin typeface="Trebuchet MS"/>
                <a:cs typeface="Trebuchet MS"/>
              </a:rPr>
              <a:t>denuncia </a:t>
            </a:r>
            <a:r>
              <a:rPr sz="5400" b="1" spc="-65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5400" b="1" spc="-77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5400" b="1" spc="-204" dirty="0">
                <a:solidFill>
                  <a:srgbClr val="1C4586"/>
                </a:solidFill>
                <a:latin typeface="Trebuchet MS"/>
                <a:cs typeface="Trebuchet MS"/>
              </a:rPr>
              <a:t>indiferença  </a:t>
            </a:r>
            <a:r>
              <a:rPr sz="5400" b="1" spc="-315" dirty="0">
                <a:solidFill>
                  <a:srgbClr val="1C4586"/>
                </a:solidFill>
                <a:latin typeface="Trebuchet MS"/>
                <a:cs typeface="Trebuchet MS"/>
              </a:rPr>
              <a:t>em </a:t>
            </a:r>
            <a:r>
              <a:rPr sz="5400" b="1" spc="-195" dirty="0">
                <a:solidFill>
                  <a:srgbClr val="1C4586"/>
                </a:solidFill>
                <a:latin typeface="Trebuchet MS"/>
                <a:cs typeface="Trebuchet MS"/>
              </a:rPr>
              <a:t>relação </a:t>
            </a:r>
            <a:r>
              <a:rPr sz="5400" b="1" spc="-175" dirty="0">
                <a:solidFill>
                  <a:srgbClr val="1C4586"/>
                </a:solidFill>
                <a:latin typeface="Trebuchet MS"/>
                <a:cs typeface="Trebuchet MS"/>
              </a:rPr>
              <a:t>ao </a:t>
            </a:r>
            <a:r>
              <a:rPr sz="5400" b="1" spc="-315" dirty="0">
                <a:solidFill>
                  <a:srgbClr val="1C4586"/>
                </a:solidFill>
                <a:latin typeface="Trebuchet MS"/>
                <a:cs typeface="Trebuchet MS"/>
              </a:rPr>
              <a:t>bem  </a:t>
            </a:r>
            <a:r>
              <a:rPr sz="5400" b="1" spc="-210" dirty="0">
                <a:solidFill>
                  <a:srgbClr val="1C4586"/>
                </a:solidFill>
                <a:latin typeface="Trebuchet MS"/>
                <a:cs typeface="Trebuchet MS"/>
              </a:rPr>
              <a:t>comum.</a:t>
            </a:r>
            <a:r>
              <a:rPr sz="5400" b="1" spc="-210" dirty="0">
                <a:solidFill>
                  <a:srgbClr val="1C4586"/>
                </a:solidFill>
                <a:latin typeface="Times New Roman"/>
                <a:cs typeface="Times New Roman"/>
              </a:rPr>
              <a:t>” </a:t>
            </a:r>
            <a:r>
              <a:rPr sz="3000" b="1" spc="-150" dirty="0">
                <a:solidFill>
                  <a:srgbClr val="1C4586"/>
                </a:solidFill>
                <a:latin typeface="Trebuchet MS"/>
                <a:cs typeface="Trebuchet MS"/>
              </a:rPr>
              <a:t>(FT</a:t>
            </a:r>
            <a:r>
              <a:rPr sz="3000" b="1" spc="-30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000" b="1" spc="-90" dirty="0">
                <a:solidFill>
                  <a:srgbClr val="1C4586"/>
                </a:solidFill>
                <a:latin typeface="Trebuchet MS"/>
                <a:cs typeface="Trebuchet MS"/>
              </a:rPr>
              <a:t>202)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1111" y="2435351"/>
            <a:ext cx="2380488" cy="230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541" y="509092"/>
            <a:ext cx="12299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5" dirty="0">
                <a:solidFill>
                  <a:srgbClr val="FF0000"/>
                </a:solidFill>
              </a:rPr>
              <a:t>A</a:t>
            </a:r>
            <a:r>
              <a:rPr sz="3000" spc="-30" dirty="0">
                <a:solidFill>
                  <a:srgbClr val="FF0000"/>
                </a:solidFill>
              </a:rPr>
              <a:t>l</a:t>
            </a:r>
            <a:r>
              <a:rPr sz="3000" spc="-265" dirty="0">
                <a:solidFill>
                  <a:srgbClr val="FF0000"/>
                </a:solidFill>
              </a:rPr>
              <a:t>e</a:t>
            </a:r>
            <a:r>
              <a:rPr sz="3000" spc="-35" dirty="0">
                <a:solidFill>
                  <a:srgbClr val="FF0000"/>
                </a:solidFill>
              </a:rPr>
              <a:t>rtas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0515" rIns="0" bIns="0" rtlCol="0">
            <a:spAutoFit/>
          </a:bodyPr>
          <a:lstStyle/>
          <a:p>
            <a:pPr marL="3175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3000" spc="65" dirty="0"/>
              <a:t>O </a:t>
            </a:r>
            <a:r>
              <a:rPr sz="3000" spc="-75" dirty="0"/>
              <a:t>diálogo não </a:t>
            </a:r>
            <a:r>
              <a:rPr sz="3000" spc="-165" dirty="0"/>
              <a:t>pode </a:t>
            </a:r>
            <a:r>
              <a:rPr sz="3000" spc="-95" dirty="0"/>
              <a:t>ser </a:t>
            </a:r>
            <a:r>
              <a:rPr sz="3000" spc="-135" dirty="0"/>
              <a:t>reduzido </a:t>
            </a:r>
            <a:r>
              <a:rPr sz="3000" spc="-35" dirty="0"/>
              <a:t>a </a:t>
            </a:r>
            <a:r>
              <a:rPr sz="3000" spc="-70" dirty="0"/>
              <a:t>meras  </a:t>
            </a:r>
            <a:r>
              <a:rPr sz="3000" spc="-114" dirty="0"/>
              <a:t>negociações</a:t>
            </a:r>
            <a:r>
              <a:rPr sz="3000" spc="-300" dirty="0"/>
              <a:t> </a:t>
            </a:r>
            <a:r>
              <a:rPr sz="3000" spc="-80" dirty="0"/>
              <a:t>visando</a:t>
            </a:r>
            <a:r>
              <a:rPr sz="3000" spc="-305" dirty="0"/>
              <a:t> </a:t>
            </a:r>
            <a:r>
              <a:rPr sz="3000" spc="-35" dirty="0"/>
              <a:t>a</a:t>
            </a:r>
            <a:r>
              <a:rPr sz="3000" spc="-245" dirty="0"/>
              <a:t> </a:t>
            </a:r>
            <a:r>
              <a:rPr sz="3000" spc="-130" dirty="0"/>
              <a:t>obtenção</a:t>
            </a:r>
            <a:r>
              <a:rPr sz="3000" spc="-305" dirty="0"/>
              <a:t> </a:t>
            </a:r>
            <a:r>
              <a:rPr sz="3000" spc="-180" dirty="0"/>
              <a:t>de</a:t>
            </a:r>
            <a:r>
              <a:rPr sz="3000" spc="-254" dirty="0"/>
              <a:t> </a:t>
            </a:r>
            <a:r>
              <a:rPr sz="3000" spc="-145" dirty="0"/>
              <a:t>poder</a:t>
            </a:r>
            <a:r>
              <a:rPr sz="3000" spc="-295" dirty="0"/>
              <a:t> e</a:t>
            </a:r>
            <a:r>
              <a:rPr sz="3000" spc="-235" dirty="0"/>
              <a:t> </a:t>
            </a:r>
            <a:r>
              <a:rPr sz="3000" spc="-180" dirty="0"/>
              <a:t>de  </a:t>
            </a:r>
            <a:r>
              <a:rPr sz="3000" spc="-95" dirty="0"/>
              <a:t>maiores </a:t>
            </a:r>
            <a:r>
              <a:rPr sz="3000" spc="-70" dirty="0"/>
              <a:t>vantagens </a:t>
            </a:r>
            <a:r>
              <a:rPr sz="3000" spc="-114" dirty="0"/>
              <a:t>poss</a:t>
            </a:r>
            <a:r>
              <a:rPr sz="3000" spc="-114" dirty="0">
                <a:latin typeface="Caladea"/>
                <a:cs typeface="Caladea"/>
              </a:rPr>
              <a:t>í</a:t>
            </a:r>
            <a:r>
              <a:rPr sz="3000" spc="-114" dirty="0"/>
              <a:t>veis, </a:t>
            </a:r>
            <a:r>
              <a:rPr sz="3000" spc="-85" dirty="0"/>
              <a:t>sem </a:t>
            </a:r>
            <a:r>
              <a:rPr sz="3000" spc="-60" dirty="0"/>
              <a:t>uma  </a:t>
            </a:r>
            <a:r>
              <a:rPr sz="3000" spc="-114" dirty="0"/>
              <a:t>conjuntura</a:t>
            </a:r>
            <a:r>
              <a:rPr sz="3000" spc="-310" dirty="0"/>
              <a:t> </a:t>
            </a:r>
            <a:r>
              <a:rPr sz="3000" spc="-95" dirty="0"/>
              <a:t>capaz</a:t>
            </a:r>
            <a:r>
              <a:rPr sz="3000" spc="-310" dirty="0"/>
              <a:t> </a:t>
            </a:r>
            <a:r>
              <a:rPr sz="3000" spc="-180" dirty="0"/>
              <a:t>de</a:t>
            </a:r>
            <a:r>
              <a:rPr sz="3000" spc="-254" dirty="0"/>
              <a:t> </a:t>
            </a:r>
            <a:r>
              <a:rPr sz="3000" spc="-80" dirty="0"/>
              <a:t>gerar</a:t>
            </a:r>
            <a:r>
              <a:rPr sz="3000" spc="-295" dirty="0"/>
              <a:t> </a:t>
            </a:r>
            <a:r>
              <a:rPr sz="3000" spc="-165" dirty="0"/>
              <a:t>o</a:t>
            </a:r>
            <a:r>
              <a:rPr sz="3000" spc="-235" dirty="0"/>
              <a:t> </a:t>
            </a:r>
            <a:r>
              <a:rPr sz="3000" spc="-160" dirty="0"/>
              <a:t>bem</a:t>
            </a:r>
            <a:r>
              <a:rPr sz="3000" spc="-295" dirty="0"/>
              <a:t> </a:t>
            </a:r>
            <a:r>
              <a:rPr sz="3000" spc="-135" dirty="0"/>
              <a:t>comum.</a:t>
            </a:r>
            <a:endParaRPr sz="30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7619"/>
            <a:ext cx="60960" cy="5130165"/>
          </a:xfrm>
          <a:custGeom>
            <a:avLst/>
            <a:gdLst/>
            <a:ahLst/>
            <a:cxnLst/>
            <a:rect l="l" t="t" r="r" b="b"/>
            <a:pathLst>
              <a:path w="60959" h="5130165">
                <a:moveTo>
                  <a:pt x="0" y="0"/>
                </a:moveTo>
                <a:lnTo>
                  <a:pt x="0" y="5129783"/>
                </a:lnTo>
              </a:path>
              <a:path w="60959" h="5130165">
                <a:moveTo>
                  <a:pt x="60959" y="0"/>
                </a:moveTo>
                <a:lnTo>
                  <a:pt x="60959" y="5129783"/>
                </a:lnTo>
              </a:path>
            </a:pathLst>
          </a:custGeom>
          <a:ln w="9144">
            <a:solidFill>
              <a:srgbClr val="1C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89" y="497281"/>
            <a:ext cx="6612255" cy="368490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4135" marR="65405" algn="ctr">
              <a:lnSpc>
                <a:spcPct val="100499"/>
              </a:lnSpc>
              <a:spcBef>
                <a:spcPts val="70"/>
              </a:spcBef>
            </a:pPr>
            <a:r>
              <a:rPr sz="4800" b="1" spc="-60" dirty="0">
                <a:solidFill>
                  <a:srgbClr val="1C4586"/>
                </a:solidFill>
                <a:latin typeface="Trebuchet MS"/>
                <a:cs typeface="Trebuchet MS"/>
              </a:rPr>
              <a:t>Uma </a:t>
            </a:r>
            <a:r>
              <a:rPr sz="4800" b="1" spc="-175" dirty="0">
                <a:solidFill>
                  <a:srgbClr val="1C4586"/>
                </a:solidFill>
                <a:latin typeface="Trebuchet MS"/>
                <a:cs typeface="Trebuchet MS"/>
              </a:rPr>
              <a:t>nova </a:t>
            </a:r>
            <a:r>
              <a:rPr sz="4800" b="1" spc="-165" dirty="0">
                <a:solidFill>
                  <a:srgbClr val="1C4586"/>
                </a:solidFill>
                <a:latin typeface="Trebuchet MS"/>
                <a:cs typeface="Trebuchet MS"/>
              </a:rPr>
              <a:t>humanidade</a:t>
            </a:r>
            <a:r>
              <a:rPr sz="4800" b="1" spc="-112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800" b="1" spc="-470" dirty="0">
                <a:solidFill>
                  <a:srgbClr val="1C4586"/>
                </a:solidFill>
                <a:latin typeface="Trebuchet MS"/>
                <a:cs typeface="Trebuchet MS"/>
              </a:rPr>
              <a:t>é  </a:t>
            </a:r>
            <a:r>
              <a:rPr sz="4800" b="1" spc="-145" dirty="0">
                <a:solidFill>
                  <a:srgbClr val="1C4586"/>
                </a:solidFill>
                <a:latin typeface="Trebuchet MS"/>
                <a:cs typeface="Trebuchet MS"/>
              </a:rPr>
              <a:t>poss</a:t>
            </a:r>
            <a:r>
              <a:rPr sz="4800" b="1" spc="-145" dirty="0">
                <a:solidFill>
                  <a:srgbClr val="1C4586"/>
                </a:solidFill>
                <a:latin typeface="Caladea"/>
                <a:cs typeface="Caladea"/>
              </a:rPr>
              <a:t>í</a:t>
            </a:r>
            <a:r>
              <a:rPr sz="4800" b="1" spc="-145" dirty="0">
                <a:solidFill>
                  <a:srgbClr val="1C4586"/>
                </a:solidFill>
                <a:latin typeface="Trebuchet MS"/>
                <a:cs typeface="Trebuchet MS"/>
              </a:rPr>
              <a:t>vel</a:t>
            </a:r>
            <a:endParaRPr sz="4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5750"/>
              </a:lnSpc>
            </a:pPr>
            <a:r>
              <a:rPr sz="4800" b="1" spc="15" dirty="0">
                <a:solidFill>
                  <a:srgbClr val="1C4586"/>
                </a:solidFill>
                <a:latin typeface="Times New Roman"/>
                <a:cs typeface="Times New Roman"/>
              </a:rPr>
              <a:t>“</a:t>
            </a:r>
            <a:r>
              <a:rPr sz="4800" spc="15" dirty="0">
                <a:solidFill>
                  <a:srgbClr val="1C4586"/>
                </a:solidFill>
                <a:latin typeface="Trebuchet MS"/>
                <a:cs typeface="Trebuchet MS"/>
              </a:rPr>
              <a:t>No</a:t>
            </a:r>
            <a:r>
              <a:rPr sz="4800" spc="-39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800" spc="-15" dirty="0">
                <a:solidFill>
                  <a:srgbClr val="1C4586"/>
                </a:solidFill>
                <a:latin typeface="Trebuchet MS"/>
                <a:cs typeface="Trebuchet MS"/>
              </a:rPr>
              <a:t>amor</a:t>
            </a:r>
            <a:r>
              <a:rPr sz="4800" spc="-37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800" spc="-20" dirty="0">
                <a:solidFill>
                  <a:srgbClr val="1C4586"/>
                </a:solidFill>
                <a:latin typeface="Trebuchet MS"/>
                <a:cs typeface="Trebuchet MS"/>
              </a:rPr>
              <a:t>não</a:t>
            </a:r>
            <a:r>
              <a:rPr sz="4800" spc="-38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800" spc="-30" dirty="0">
                <a:solidFill>
                  <a:srgbClr val="1C4586"/>
                </a:solidFill>
                <a:latin typeface="Trebuchet MS"/>
                <a:cs typeface="Trebuchet MS"/>
              </a:rPr>
              <a:t>há</a:t>
            </a:r>
            <a:r>
              <a:rPr sz="4800" spc="-38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800" spc="-155" dirty="0">
                <a:solidFill>
                  <a:srgbClr val="1C4586"/>
                </a:solidFill>
                <a:latin typeface="Trebuchet MS"/>
                <a:cs typeface="Trebuchet MS"/>
              </a:rPr>
              <a:t>temor</a:t>
            </a:r>
            <a:r>
              <a:rPr sz="4800" spc="-155" dirty="0">
                <a:solidFill>
                  <a:srgbClr val="1C4586"/>
                </a:solidFill>
                <a:latin typeface="Times New Roman"/>
                <a:cs typeface="Times New Roman"/>
              </a:rPr>
              <a:t>”</a:t>
            </a:r>
            <a:r>
              <a:rPr sz="4800" spc="-155" dirty="0">
                <a:solidFill>
                  <a:srgbClr val="1C4586"/>
                </a:solidFill>
                <a:latin typeface="Trebuchet MS"/>
                <a:cs typeface="Trebuchet MS"/>
              </a:rPr>
              <a:t>.</a:t>
            </a:r>
            <a:endParaRPr sz="4800">
              <a:latin typeface="Trebuchet MS"/>
              <a:cs typeface="Trebuchet MS"/>
            </a:endParaRPr>
          </a:p>
          <a:p>
            <a:pPr algn="ctr">
              <a:lnSpc>
                <a:spcPts val="5750"/>
              </a:lnSpc>
            </a:pPr>
            <a:r>
              <a:rPr sz="4800" spc="-290" dirty="0">
                <a:solidFill>
                  <a:srgbClr val="1C4586"/>
                </a:solidFill>
                <a:latin typeface="Trebuchet MS"/>
                <a:cs typeface="Trebuchet MS"/>
              </a:rPr>
              <a:t>1 </a:t>
            </a:r>
            <a:r>
              <a:rPr sz="4800" spc="-30" dirty="0">
                <a:solidFill>
                  <a:srgbClr val="1C4586"/>
                </a:solidFill>
                <a:latin typeface="Trebuchet MS"/>
                <a:cs typeface="Trebuchet MS"/>
              </a:rPr>
              <a:t>Jo </a:t>
            </a:r>
            <a:r>
              <a:rPr sz="4800" spc="-130" dirty="0">
                <a:solidFill>
                  <a:srgbClr val="1C4586"/>
                </a:solidFill>
                <a:latin typeface="Trebuchet MS"/>
                <a:cs typeface="Trebuchet MS"/>
              </a:rPr>
              <a:t>4,</a:t>
            </a:r>
            <a:r>
              <a:rPr sz="4800" spc="-82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4800" spc="-90" dirty="0">
                <a:solidFill>
                  <a:srgbClr val="1C4586"/>
                </a:solidFill>
                <a:latin typeface="Trebuchet MS"/>
                <a:cs typeface="Trebuchet MS"/>
              </a:rPr>
              <a:t>18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7619"/>
            <a:ext cx="60960" cy="5130165"/>
          </a:xfrm>
          <a:custGeom>
            <a:avLst/>
            <a:gdLst/>
            <a:ahLst/>
            <a:cxnLst/>
            <a:rect l="l" t="t" r="r" b="b"/>
            <a:pathLst>
              <a:path w="60959" h="5130165">
                <a:moveTo>
                  <a:pt x="0" y="0"/>
                </a:moveTo>
                <a:lnTo>
                  <a:pt x="0" y="5129783"/>
                </a:lnTo>
              </a:path>
              <a:path w="60959" h="5130165">
                <a:moveTo>
                  <a:pt x="60959" y="0"/>
                </a:moveTo>
                <a:lnTo>
                  <a:pt x="60959" y="5129783"/>
                </a:lnTo>
              </a:path>
            </a:pathLst>
          </a:custGeom>
          <a:ln w="9144">
            <a:solidFill>
              <a:srgbClr val="1C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146" y="83642"/>
            <a:ext cx="7700645" cy="478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1C4586"/>
                </a:solidFill>
                <a:latin typeface="Times New Roman"/>
                <a:cs typeface="Times New Roman"/>
              </a:rPr>
              <a:t>“</a:t>
            </a:r>
            <a:r>
              <a:rPr sz="2400" b="1" spc="5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2400" b="1" spc="-204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95" dirty="0">
                <a:solidFill>
                  <a:srgbClr val="1C4586"/>
                </a:solidFill>
                <a:latin typeface="Trebuchet MS"/>
                <a:cs typeface="Trebuchet MS"/>
              </a:rPr>
              <a:t>fé</a:t>
            </a:r>
            <a:r>
              <a:rPr sz="2400" b="1" spc="-19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1C4586"/>
                </a:solidFill>
                <a:latin typeface="Trebuchet MS"/>
                <a:cs typeface="Trebuchet MS"/>
              </a:rPr>
              <a:t>em</a:t>
            </a:r>
            <a:r>
              <a:rPr sz="2400" b="1" spc="-229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60" dirty="0">
                <a:solidFill>
                  <a:srgbClr val="1C4586"/>
                </a:solidFill>
                <a:latin typeface="Trebuchet MS"/>
                <a:cs typeface="Trebuchet MS"/>
              </a:rPr>
              <a:t>Jesus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35" dirty="0">
                <a:solidFill>
                  <a:srgbClr val="1C4586"/>
                </a:solidFill>
                <a:latin typeface="Trebuchet MS"/>
                <a:cs typeface="Trebuchet MS"/>
              </a:rPr>
              <a:t>Cristo</a:t>
            </a:r>
            <a:r>
              <a:rPr sz="2400" b="1" spc="-27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é</a:t>
            </a:r>
            <a:r>
              <a:rPr sz="2400" b="1" spc="-19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1C4586"/>
                </a:solidFill>
                <a:latin typeface="Trebuchet MS"/>
                <a:cs typeface="Trebuchet MS"/>
              </a:rPr>
              <a:t>o</a:t>
            </a:r>
            <a:r>
              <a:rPr sz="2400" b="1" spc="-18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70" dirty="0">
                <a:solidFill>
                  <a:srgbClr val="1C4586"/>
                </a:solidFill>
                <a:latin typeface="Trebuchet MS"/>
                <a:cs typeface="Trebuchet MS"/>
              </a:rPr>
              <a:t>v</a:t>
            </a:r>
            <a:r>
              <a:rPr sz="2400" b="1" spc="-70" dirty="0">
                <a:solidFill>
                  <a:srgbClr val="1C4586"/>
                </a:solidFill>
                <a:latin typeface="Caladea"/>
                <a:cs typeface="Caladea"/>
              </a:rPr>
              <a:t>í</a:t>
            </a:r>
            <a:r>
              <a:rPr sz="2400" b="1" spc="-70" dirty="0">
                <a:solidFill>
                  <a:srgbClr val="1C4586"/>
                </a:solidFill>
                <a:latin typeface="Trebuchet MS"/>
                <a:cs typeface="Trebuchet MS"/>
              </a:rPr>
              <a:t>nculo</a:t>
            </a:r>
            <a:r>
              <a:rPr sz="2400" b="1" spc="-28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60" dirty="0">
                <a:solidFill>
                  <a:srgbClr val="1C4586"/>
                </a:solidFill>
                <a:latin typeface="Trebuchet MS"/>
                <a:cs typeface="Trebuchet MS"/>
              </a:rPr>
              <a:t>que</a:t>
            </a:r>
            <a:r>
              <a:rPr sz="2400" b="1" spc="-21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1C4586"/>
                </a:solidFill>
                <a:latin typeface="Trebuchet MS"/>
                <a:cs typeface="Trebuchet MS"/>
              </a:rPr>
              <a:t>une</a:t>
            </a:r>
            <a:r>
              <a:rPr sz="2400" b="1" spc="-24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2400" b="1" spc="-18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1C4586"/>
                </a:solidFill>
                <a:latin typeface="Trebuchet MS"/>
                <a:cs typeface="Trebuchet MS"/>
              </a:rPr>
              <a:t>comunidade</a:t>
            </a:r>
            <a:r>
              <a:rPr sz="2400" b="1" spc="-26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e  </a:t>
            </a:r>
            <a:r>
              <a:rPr sz="2400" b="1" spc="-55" dirty="0">
                <a:solidFill>
                  <a:srgbClr val="1C4586"/>
                </a:solidFill>
                <a:latin typeface="Trebuchet MS"/>
                <a:cs typeface="Trebuchet MS"/>
              </a:rPr>
              <a:t>garante </a:t>
            </a:r>
            <a:r>
              <a:rPr sz="2400" b="1" spc="-160" dirty="0">
                <a:solidFill>
                  <a:srgbClr val="1C4586"/>
                </a:solidFill>
                <a:latin typeface="Trebuchet MS"/>
                <a:cs typeface="Trebuchet MS"/>
              </a:rPr>
              <a:t>que </a:t>
            </a:r>
            <a:r>
              <a:rPr sz="2400" b="1" spc="-114" dirty="0">
                <a:solidFill>
                  <a:srgbClr val="1C4586"/>
                </a:solidFill>
                <a:latin typeface="Trebuchet MS"/>
                <a:cs typeface="Trebuchet MS"/>
              </a:rPr>
              <a:t>experimentemos </a:t>
            </a:r>
            <a:r>
              <a:rPr sz="2400" b="1" spc="-45" dirty="0">
                <a:solidFill>
                  <a:srgbClr val="1C4586"/>
                </a:solidFill>
                <a:latin typeface="Trebuchet MS"/>
                <a:cs typeface="Trebuchet MS"/>
              </a:rPr>
              <a:t>os </a:t>
            </a:r>
            <a:r>
              <a:rPr sz="2400" b="1" spc="-30" dirty="0">
                <a:solidFill>
                  <a:srgbClr val="1C4586"/>
                </a:solidFill>
                <a:latin typeface="Trebuchet MS"/>
                <a:cs typeface="Trebuchet MS"/>
              </a:rPr>
              <a:t>sinais </a:t>
            </a:r>
            <a:r>
              <a:rPr sz="2400" b="1" spc="-95" dirty="0">
                <a:solidFill>
                  <a:srgbClr val="1C4586"/>
                </a:solidFill>
                <a:latin typeface="Trebuchet MS"/>
                <a:cs typeface="Trebuchet MS"/>
              </a:rPr>
              <a:t>do </a:t>
            </a:r>
            <a:r>
              <a:rPr sz="2400" b="1" spc="-100" dirty="0">
                <a:solidFill>
                  <a:srgbClr val="1C4586"/>
                </a:solidFill>
                <a:latin typeface="Trebuchet MS"/>
                <a:cs typeface="Trebuchet MS"/>
              </a:rPr>
              <a:t>Reino </a:t>
            </a:r>
            <a:r>
              <a:rPr sz="2400" b="1" spc="-150" dirty="0">
                <a:solidFill>
                  <a:srgbClr val="1C4586"/>
                </a:solidFill>
                <a:latin typeface="Trebuchet MS"/>
                <a:cs typeface="Trebuchet MS"/>
              </a:rPr>
              <a:t>de </a:t>
            </a:r>
            <a:r>
              <a:rPr sz="2400" b="1" spc="-50" dirty="0">
                <a:solidFill>
                  <a:srgbClr val="1C4586"/>
                </a:solidFill>
                <a:latin typeface="Trebuchet MS"/>
                <a:cs typeface="Trebuchet MS"/>
              </a:rPr>
              <a:t>Deus  </a:t>
            </a:r>
            <a:r>
              <a:rPr sz="2400" b="1" spc="-120" dirty="0">
                <a:solidFill>
                  <a:srgbClr val="1C4586"/>
                </a:solidFill>
                <a:latin typeface="Trebuchet MS"/>
                <a:cs typeface="Trebuchet MS"/>
              </a:rPr>
              <a:t>entre</a:t>
            </a:r>
            <a:r>
              <a:rPr sz="2400" b="1" spc="-26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00" dirty="0">
                <a:solidFill>
                  <a:srgbClr val="1C4586"/>
                </a:solidFill>
                <a:latin typeface="Trebuchet MS"/>
                <a:cs typeface="Trebuchet MS"/>
              </a:rPr>
              <a:t>nós:</a:t>
            </a:r>
            <a:r>
              <a:rPr sz="2400" b="1" spc="-24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1C4586"/>
                </a:solidFill>
                <a:latin typeface="Trebuchet MS"/>
                <a:cs typeface="Trebuchet MS"/>
              </a:rPr>
              <a:t>o</a:t>
            </a:r>
            <a:r>
              <a:rPr sz="2400" b="1" spc="-204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10" dirty="0">
                <a:solidFill>
                  <a:srgbClr val="1C4586"/>
                </a:solidFill>
                <a:latin typeface="Trebuchet MS"/>
                <a:cs typeface="Trebuchet MS"/>
              </a:rPr>
              <a:t>amor,</a:t>
            </a:r>
            <a:r>
              <a:rPr sz="2400" b="1" spc="-26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2400" b="1" spc="-18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1C4586"/>
                </a:solidFill>
                <a:latin typeface="Trebuchet MS"/>
                <a:cs typeface="Trebuchet MS"/>
              </a:rPr>
              <a:t>benevolência,</a:t>
            </a:r>
            <a:r>
              <a:rPr sz="2400" b="1" spc="-26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1C4586"/>
                </a:solidFill>
                <a:latin typeface="Trebuchet MS"/>
                <a:cs typeface="Trebuchet MS"/>
              </a:rPr>
              <a:t>o</a:t>
            </a:r>
            <a:r>
              <a:rPr sz="2400" b="1" spc="-18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1C4586"/>
                </a:solidFill>
                <a:latin typeface="Trebuchet MS"/>
                <a:cs typeface="Trebuchet MS"/>
              </a:rPr>
              <a:t>perdão,</a:t>
            </a:r>
            <a:r>
              <a:rPr sz="2400" b="1" spc="-26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2400" b="1" spc="-204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1C4586"/>
                </a:solidFill>
                <a:latin typeface="Trebuchet MS"/>
                <a:cs typeface="Trebuchet MS"/>
              </a:rPr>
              <a:t>liberdade</a:t>
            </a:r>
            <a:r>
              <a:rPr sz="2400" b="1" spc="-26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e</a:t>
            </a:r>
            <a:r>
              <a:rPr sz="2400" b="1" spc="-19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1C4586"/>
                </a:solidFill>
                <a:latin typeface="Trebuchet MS"/>
                <a:cs typeface="Trebuchet MS"/>
              </a:rPr>
              <a:t>a  graça </a:t>
            </a:r>
            <a:r>
              <a:rPr sz="2400" b="1" spc="-20" dirty="0">
                <a:solidFill>
                  <a:srgbClr val="1C4586"/>
                </a:solidFill>
                <a:latin typeface="Trebuchet MS"/>
                <a:cs typeface="Trebuchet MS"/>
              </a:rPr>
              <a:t>(Ef </a:t>
            </a:r>
            <a:r>
              <a:rPr sz="2400" b="1" spc="-150" dirty="0">
                <a:solidFill>
                  <a:srgbClr val="1C4586"/>
                </a:solidFill>
                <a:latin typeface="Trebuchet MS"/>
                <a:cs typeface="Trebuchet MS"/>
              </a:rPr>
              <a:t>1,3-8). </a:t>
            </a:r>
            <a:r>
              <a:rPr sz="2400" b="1" spc="-35" dirty="0">
                <a:solidFill>
                  <a:srgbClr val="1C4586"/>
                </a:solidFill>
                <a:latin typeface="Trebuchet MS"/>
                <a:cs typeface="Trebuchet MS"/>
              </a:rPr>
              <a:t>Para </a:t>
            </a:r>
            <a:r>
              <a:rPr sz="2400" b="1" spc="-75" dirty="0">
                <a:solidFill>
                  <a:srgbClr val="1C4586"/>
                </a:solidFill>
                <a:latin typeface="Trebuchet MS"/>
                <a:cs typeface="Trebuchet MS"/>
              </a:rPr>
              <a:t>superar </a:t>
            </a:r>
            <a:r>
              <a:rPr sz="2400" b="1" spc="-45" dirty="0">
                <a:solidFill>
                  <a:srgbClr val="1C4586"/>
                </a:solidFill>
                <a:latin typeface="Trebuchet MS"/>
                <a:cs typeface="Trebuchet MS"/>
              </a:rPr>
              <a:t>os </a:t>
            </a:r>
            <a:r>
              <a:rPr sz="2400" b="1" spc="-55" dirty="0">
                <a:solidFill>
                  <a:srgbClr val="1C4586"/>
                </a:solidFill>
                <a:latin typeface="Trebuchet MS"/>
                <a:cs typeface="Trebuchet MS"/>
              </a:rPr>
              <a:t>conflitos </a:t>
            </a:r>
            <a:r>
              <a:rPr sz="2400" b="1" spc="-75" dirty="0">
                <a:solidFill>
                  <a:srgbClr val="1C4586"/>
                </a:solidFill>
                <a:latin typeface="Trebuchet MS"/>
                <a:cs typeface="Trebuchet MS"/>
              </a:rPr>
              <a:t>oriundos </a:t>
            </a:r>
            <a:r>
              <a:rPr sz="2400" b="1" spc="-15" dirty="0">
                <a:solidFill>
                  <a:srgbClr val="1C4586"/>
                </a:solidFill>
                <a:latin typeface="Trebuchet MS"/>
                <a:cs typeface="Trebuchet MS"/>
              </a:rPr>
              <a:t>das  </a:t>
            </a:r>
            <a:r>
              <a:rPr sz="2400" b="1" spc="-55" dirty="0">
                <a:solidFill>
                  <a:srgbClr val="1C4586"/>
                </a:solidFill>
                <a:latin typeface="Trebuchet MS"/>
                <a:cs typeface="Trebuchet MS"/>
              </a:rPr>
              <a:t>ameaças </a:t>
            </a:r>
            <a:r>
              <a:rPr sz="2400" b="1" spc="-95" dirty="0">
                <a:solidFill>
                  <a:srgbClr val="1C4586"/>
                </a:solidFill>
                <a:latin typeface="Trebuchet MS"/>
                <a:cs typeface="Trebuchet MS"/>
              </a:rPr>
              <a:t>do </a:t>
            </a:r>
            <a:r>
              <a:rPr sz="2400" b="1" spc="-110" dirty="0">
                <a:solidFill>
                  <a:srgbClr val="1C4586"/>
                </a:solidFill>
                <a:latin typeface="Trebuchet MS"/>
                <a:cs typeface="Trebuchet MS"/>
              </a:rPr>
              <a:t>contexto </a:t>
            </a:r>
            <a:r>
              <a:rPr sz="2400" b="1" spc="-55" dirty="0">
                <a:solidFill>
                  <a:srgbClr val="1C4586"/>
                </a:solidFill>
                <a:latin typeface="Trebuchet MS"/>
                <a:cs typeface="Trebuchet MS"/>
              </a:rPr>
              <a:t>social </a:t>
            </a:r>
            <a:r>
              <a:rPr sz="2400" b="1" spc="-20" dirty="0">
                <a:solidFill>
                  <a:srgbClr val="1C4586"/>
                </a:solidFill>
                <a:latin typeface="Trebuchet MS"/>
                <a:cs typeface="Trebuchet MS"/>
              </a:rPr>
              <a:t>mais </a:t>
            </a:r>
            <a:r>
              <a:rPr sz="2400" b="1" spc="-100" dirty="0">
                <a:solidFill>
                  <a:srgbClr val="1C4586"/>
                </a:solidFill>
                <a:latin typeface="Trebuchet MS"/>
                <a:cs typeface="Trebuchet MS"/>
              </a:rPr>
              <a:t>amplo, </a:t>
            </a:r>
            <a:r>
              <a:rPr sz="2400" b="1" spc="-30" dirty="0">
                <a:solidFill>
                  <a:srgbClr val="1C4586"/>
                </a:solidFill>
                <a:latin typeface="Trebuchet MS"/>
                <a:cs typeface="Trebuchet MS"/>
              </a:rPr>
              <a:t>a </a:t>
            </a:r>
            <a:r>
              <a:rPr sz="2400" b="1" spc="-90" dirty="0">
                <a:solidFill>
                  <a:srgbClr val="1C4586"/>
                </a:solidFill>
                <a:latin typeface="Trebuchet MS"/>
                <a:cs typeface="Trebuchet MS"/>
              </a:rPr>
              <a:t>orientação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é  </a:t>
            </a:r>
            <a:r>
              <a:rPr sz="2400" b="1" spc="-160" dirty="0">
                <a:solidFill>
                  <a:srgbClr val="1C4586"/>
                </a:solidFill>
                <a:latin typeface="Trebuchet MS"/>
                <a:cs typeface="Trebuchet MS"/>
              </a:rPr>
              <a:t>que </a:t>
            </a:r>
            <a:r>
              <a:rPr sz="24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pratiquem </a:t>
            </a:r>
            <a:r>
              <a:rPr sz="24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solidariedade 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adea"/>
                <a:cs typeface="Caladea"/>
              </a:rPr>
              <a:t>ú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tua</a:t>
            </a:r>
            <a:r>
              <a:rPr sz="24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e </a:t>
            </a:r>
            <a:r>
              <a:rPr sz="2400" b="1" spc="-100" dirty="0">
                <a:solidFill>
                  <a:srgbClr val="1C4586"/>
                </a:solidFill>
                <a:latin typeface="Trebuchet MS"/>
                <a:cs typeface="Trebuchet MS"/>
              </a:rPr>
              <a:t>compreendam </a:t>
            </a:r>
            <a:r>
              <a:rPr sz="2400" b="1" spc="-160" dirty="0">
                <a:solidFill>
                  <a:srgbClr val="1C4586"/>
                </a:solidFill>
                <a:latin typeface="Trebuchet MS"/>
                <a:cs typeface="Trebuchet MS"/>
              </a:rPr>
              <a:t>que  </a:t>
            </a:r>
            <a:r>
              <a:rPr sz="2400" b="1" spc="-70" dirty="0">
                <a:solidFill>
                  <a:srgbClr val="1C4586"/>
                </a:solidFill>
                <a:latin typeface="Trebuchet MS"/>
                <a:cs typeface="Trebuchet MS"/>
              </a:rPr>
              <a:t>estão </a:t>
            </a:r>
            <a:r>
              <a:rPr sz="2400" b="1" spc="-65" dirty="0">
                <a:solidFill>
                  <a:srgbClr val="1C4586"/>
                </a:solidFill>
                <a:latin typeface="Trebuchet MS"/>
                <a:cs typeface="Trebuchet MS"/>
              </a:rPr>
              <a:t>integrados </a:t>
            </a:r>
            <a:r>
              <a:rPr sz="2400" b="1" spc="-75" dirty="0">
                <a:solidFill>
                  <a:srgbClr val="1C4586"/>
                </a:solidFill>
                <a:latin typeface="Trebuchet MS"/>
                <a:cs typeface="Trebuchet MS"/>
              </a:rPr>
              <a:t>ao </a:t>
            </a:r>
            <a:r>
              <a:rPr sz="2400" b="1" spc="-80" dirty="0">
                <a:solidFill>
                  <a:srgbClr val="1C4586"/>
                </a:solidFill>
                <a:latin typeface="Trebuchet MS"/>
                <a:cs typeface="Trebuchet MS"/>
              </a:rPr>
              <a:t>edif</a:t>
            </a:r>
            <a:r>
              <a:rPr sz="2400" b="1" spc="-80" dirty="0">
                <a:solidFill>
                  <a:srgbClr val="1C4586"/>
                </a:solidFill>
                <a:latin typeface="Caladea"/>
                <a:cs typeface="Caladea"/>
              </a:rPr>
              <a:t>í</a:t>
            </a:r>
            <a:r>
              <a:rPr sz="2400" b="1" spc="-80" dirty="0">
                <a:solidFill>
                  <a:srgbClr val="1C4586"/>
                </a:solidFill>
                <a:latin typeface="Trebuchet MS"/>
                <a:cs typeface="Trebuchet MS"/>
              </a:rPr>
              <a:t>cio </a:t>
            </a:r>
            <a:r>
              <a:rPr sz="2400" b="1" spc="-114" dirty="0">
                <a:solidFill>
                  <a:srgbClr val="1C4586"/>
                </a:solidFill>
                <a:latin typeface="Trebuchet MS"/>
                <a:cs typeface="Trebuchet MS"/>
              </a:rPr>
              <a:t>cuja </a:t>
            </a:r>
            <a:r>
              <a:rPr sz="2400" b="1" spc="-95" dirty="0">
                <a:solidFill>
                  <a:srgbClr val="1C4586"/>
                </a:solidFill>
                <a:latin typeface="Trebuchet MS"/>
                <a:cs typeface="Trebuchet MS"/>
              </a:rPr>
              <a:t>pedra </a:t>
            </a:r>
            <a:r>
              <a:rPr sz="2400" b="1" spc="-60" dirty="0">
                <a:solidFill>
                  <a:srgbClr val="1C4586"/>
                </a:solidFill>
                <a:latin typeface="Trebuchet MS"/>
                <a:cs typeface="Trebuchet MS"/>
              </a:rPr>
              <a:t>fundamental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é  </a:t>
            </a:r>
            <a:r>
              <a:rPr sz="2400" b="1" spc="-70" dirty="0">
                <a:solidFill>
                  <a:srgbClr val="1C4586"/>
                </a:solidFill>
                <a:latin typeface="Trebuchet MS"/>
                <a:cs typeface="Trebuchet MS"/>
              </a:rPr>
              <a:t>Cristo. </a:t>
            </a:r>
            <a:r>
              <a:rPr sz="2400" b="1" spc="-75" dirty="0">
                <a:solidFill>
                  <a:srgbClr val="FF0000"/>
                </a:solidFill>
                <a:latin typeface="Trebuchet MS"/>
                <a:cs typeface="Trebuchet MS"/>
              </a:rPr>
              <a:t>Por </a:t>
            </a:r>
            <a:r>
              <a:rPr sz="2400" b="1" spc="-85" dirty="0">
                <a:solidFill>
                  <a:srgbClr val="FF0000"/>
                </a:solidFill>
                <a:latin typeface="Trebuchet MS"/>
                <a:cs typeface="Trebuchet MS"/>
              </a:rPr>
              <a:t>isso, </a:t>
            </a:r>
            <a:r>
              <a:rPr sz="2400" b="1" spc="10" dirty="0">
                <a:solidFill>
                  <a:srgbClr val="FF0000"/>
                </a:solidFill>
                <a:latin typeface="Trebuchet MS"/>
                <a:cs typeface="Trebuchet MS"/>
              </a:rPr>
              <a:t>as </a:t>
            </a:r>
            <a:r>
              <a:rPr sz="2400" b="1" spc="-50" dirty="0">
                <a:solidFill>
                  <a:srgbClr val="FF0000"/>
                </a:solidFill>
                <a:latin typeface="Trebuchet MS"/>
                <a:cs typeface="Trebuchet MS"/>
              </a:rPr>
              <a:t>pessoas </a:t>
            </a:r>
            <a:r>
              <a:rPr sz="2400" b="1" spc="-160" dirty="0">
                <a:solidFill>
                  <a:srgbClr val="FF0000"/>
                </a:solidFill>
                <a:latin typeface="Trebuchet MS"/>
                <a:cs typeface="Trebuchet MS"/>
              </a:rPr>
              <a:t>que </a:t>
            </a:r>
            <a:r>
              <a:rPr sz="2400" b="1" spc="-120" dirty="0">
                <a:solidFill>
                  <a:srgbClr val="FF0000"/>
                </a:solidFill>
                <a:latin typeface="Trebuchet MS"/>
                <a:cs typeface="Trebuchet MS"/>
              </a:rPr>
              <a:t>compõe </a:t>
            </a:r>
            <a:r>
              <a:rPr sz="2400" b="1" spc="-3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400" b="1" spc="-90" dirty="0">
                <a:solidFill>
                  <a:srgbClr val="FF0000"/>
                </a:solidFill>
                <a:latin typeface="Trebuchet MS"/>
                <a:cs typeface="Trebuchet MS"/>
              </a:rPr>
              <a:t>comunidade  </a:t>
            </a:r>
            <a:r>
              <a:rPr sz="2400" b="1" spc="-80" dirty="0">
                <a:solidFill>
                  <a:srgbClr val="FF0000"/>
                </a:solidFill>
                <a:latin typeface="Trebuchet MS"/>
                <a:cs typeface="Trebuchet MS"/>
              </a:rPr>
              <a:t>precisam </a:t>
            </a:r>
            <a:r>
              <a:rPr sz="2400" b="1" spc="-110" dirty="0">
                <a:solidFill>
                  <a:srgbClr val="FF0000"/>
                </a:solidFill>
                <a:latin typeface="Trebuchet MS"/>
                <a:cs typeface="Trebuchet MS"/>
              </a:rPr>
              <a:t>reconhecer-se </a:t>
            </a:r>
            <a:r>
              <a:rPr sz="2400" b="1" spc="-90" dirty="0">
                <a:solidFill>
                  <a:srgbClr val="FF0000"/>
                </a:solidFill>
                <a:latin typeface="Trebuchet MS"/>
                <a:cs typeface="Trebuchet MS"/>
              </a:rPr>
              <a:t>como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concidadãos </a:t>
            </a:r>
            <a:r>
              <a:rPr sz="2400" b="1" spc="-235" dirty="0">
                <a:solidFill>
                  <a:srgbClr val="FF0000"/>
                </a:solidFill>
                <a:latin typeface="Trebuchet MS"/>
                <a:cs typeface="Trebuchet MS"/>
              </a:rPr>
              <a:t>e </a:t>
            </a:r>
            <a:r>
              <a:rPr sz="2400" b="1" spc="-60" dirty="0">
                <a:solidFill>
                  <a:srgbClr val="FF0000"/>
                </a:solidFill>
                <a:latin typeface="Trebuchet MS"/>
                <a:cs typeface="Trebuchet MS"/>
              </a:rPr>
              <a:t>concidadãs  </a:t>
            </a:r>
            <a:r>
              <a:rPr sz="2400" b="1" spc="-95" dirty="0">
                <a:solidFill>
                  <a:srgbClr val="FF0000"/>
                </a:solidFill>
                <a:latin typeface="Trebuchet MS"/>
                <a:cs typeface="Trebuchet MS"/>
              </a:rPr>
              <a:t>do</a:t>
            </a:r>
            <a:r>
              <a:rPr sz="2400" b="1" spc="-2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povo</a:t>
            </a:r>
            <a:r>
              <a:rPr sz="2400" b="1" spc="-2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4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2400" b="1" spc="-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rebuchet MS"/>
                <a:cs typeface="Trebuchet MS"/>
              </a:rPr>
              <a:t>Deus</a:t>
            </a:r>
            <a:r>
              <a:rPr sz="2400" b="1" spc="-2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1C4586"/>
                </a:solidFill>
                <a:latin typeface="Trebuchet MS"/>
                <a:cs typeface="Trebuchet MS"/>
              </a:rPr>
              <a:t>(Ef</a:t>
            </a:r>
            <a:r>
              <a:rPr sz="2400" b="1" spc="-25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1C4586"/>
                </a:solidFill>
                <a:latin typeface="Trebuchet MS"/>
                <a:cs typeface="Trebuchet MS"/>
              </a:rPr>
              <a:t>2,19-20).</a:t>
            </a:r>
            <a:r>
              <a:rPr sz="2400" b="1" spc="-28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55" dirty="0">
                <a:solidFill>
                  <a:srgbClr val="1C4586"/>
                </a:solidFill>
                <a:latin typeface="Trebuchet MS"/>
                <a:cs typeface="Trebuchet MS"/>
              </a:rPr>
              <a:t>Desse</a:t>
            </a:r>
            <a:r>
              <a:rPr sz="2400" b="1" spc="-26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1C4586"/>
                </a:solidFill>
                <a:latin typeface="Trebuchet MS"/>
                <a:cs typeface="Trebuchet MS"/>
              </a:rPr>
              <a:t>modo,</a:t>
            </a:r>
            <a:r>
              <a:rPr sz="2400" b="1" spc="-26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1C4586"/>
                </a:solidFill>
                <a:latin typeface="Trebuchet MS"/>
                <a:cs typeface="Trebuchet MS"/>
              </a:rPr>
              <a:t>os</a:t>
            </a:r>
            <a:r>
              <a:rPr sz="2400" b="1" spc="-18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1C4586"/>
                </a:solidFill>
                <a:latin typeface="Trebuchet MS"/>
                <a:cs typeface="Trebuchet MS"/>
              </a:rPr>
              <a:t>cristãos</a:t>
            </a:r>
            <a:r>
              <a:rPr sz="2400" b="1" spc="-26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e</a:t>
            </a:r>
            <a:r>
              <a:rPr sz="2400" b="1" spc="-17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10" dirty="0">
                <a:solidFill>
                  <a:srgbClr val="1C4586"/>
                </a:solidFill>
                <a:latin typeface="Trebuchet MS"/>
                <a:cs typeface="Trebuchet MS"/>
              </a:rPr>
              <a:t>as  </a:t>
            </a:r>
            <a:r>
              <a:rPr sz="2400" b="1" spc="-35" dirty="0">
                <a:solidFill>
                  <a:srgbClr val="1C4586"/>
                </a:solidFill>
                <a:latin typeface="Trebuchet MS"/>
                <a:cs typeface="Trebuchet MS"/>
              </a:rPr>
              <a:t>cristãs </a:t>
            </a:r>
            <a:r>
              <a:rPr sz="2400" b="1" spc="-60" dirty="0">
                <a:solidFill>
                  <a:srgbClr val="1C4586"/>
                </a:solidFill>
                <a:latin typeface="Trebuchet MS"/>
                <a:cs typeface="Trebuchet MS"/>
              </a:rPr>
              <a:t>não </a:t>
            </a:r>
            <a:r>
              <a:rPr sz="2400" b="1" spc="-140" dirty="0">
                <a:solidFill>
                  <a:srgbClr val="1C4586"/>
                </a:solidFill>
                <a:latin typeface="Trebuchet MS"/>
                <a:cs typeface="Trebuchet MS"/>
              </a:rPr>
              <a:t>devem </a:t>
            </a:r>
            <a:r>
              <a:rPr sz="2400" b="1" spc="-100" dirty="0">
                <a:solidFill>
                  <a:srgbClr val="1C4586"/>
                </a:solidFill>
                <a:latin typeface="Trebuchet MS"/>
                <a:cs typeface="Trebuchet MS"/>
              </a:rPr>
              <a:t>esperar </a:t>
            </a:r>
            <a:r>
              <a:rPr sz="2400" b="1" spc="-35" dirty="0">
                <a:solidFill>
                  <a:srgbClr val="1C4586"/>
                </a:solidFill>
                <a:latin typeface="Trebuchet MS"/>
                <a:cs typeface="Trebuchet MS"/>
              </a:rPr>
              <a:t>nada </a:t>
            </a:r>
            <a:r>
              <a:rPr sz="2400" b="1" spc="-150" dirty="0">
                <a:solidFill>
                  <a:srgbClr val="1C4586"/>
                </a:solidFill>
                <a:latin typeface="Trebuchet MS"/>
                <a:cs typeface="Trebuchet MS"/>
              </a:rPr>
              <a:t>de </a:t>
            </a:r>
            <a:r>
              <a:rPr sz="2400" b="1" spc="-105" dirty="0">
                <a:solidFill>
                  <a:srgbClr val="1C4586"/>
                </a:solidFill>
                <a:latin typeface="Trebuchet MS"/>
                <a:cs typeface="Trebuchet MS"/>
              </a:rPr>
              <a:t>espetacular, </a:t>
            </a:r>
            <a:r>
              <a:rPr sz="2400" b="1" spc="-160" dirty="0">
                <a:solidFill>
                  <a:srgbClr val="1C4586"/>
                </a:solidFill>
                <a:latin typeface="Trebuchet MS"/>
                <a:cs typeface="Trebuchet MS"/>
              </a:rPr>
              <a:t>que </a:t>
            </a:r>
            <a:r>
              <a:rPr sz="2400" b="1" spc="-60" dirty="0">
                <a:solidFill>
                  <a:srgbClr val="1C4586"/>
                </a:solidFill>
                <a:latin typeface="Trebuchet MS"/>
                <a:cs typeface="Trebuchet MS"/>
              </a:rPr>
              <a:t>não  </a:t>
            </a:r>
            <a:r>
              <a:rPr sz="2400" b="1" spc="-110" dirty="0">
                <a:solidFill>
                  <a:srgbClr val="1C4586"/>
                </a:solidFill>
                <a:latin typeface="Trebuchet MS"/>
                <a:cs typeface="Trebuchet MS"/>
              </a:rPr>
              <a:t>seja </a:t>
            </a:r>
            <a:r>
              <a:rPr sz="2400" b="1" spc="-130" dirty="0">
                <a:solidFill>
                  <a:srgbClr val="1C4586"/>
                </a:solidFill>
                <a:latin typeface="Trebuchet MS"/>
                <a:cs typeface="Trebuchet MS"/>
              </a:rPr>
              <a:t>o </a:t>
            </a:r>
            <a:r>
              <a:rPr sz="2400" b="1" spc="-95" dirty="0">
                <a:solidFill>
                  <a:srgbClr val="1C4586"/>
                </a:solidFill>
                <a:latin typeface="Trebuchet MS"/>
                <a:cs typeface="Trebuchet MS"/>
              </a:rPr>
              <a:t>humilde </a:t>
            </a:r>
            <a:r>
              <a:rPr sz="2400" b="1" spc="-120" dirty="0">
                <a:solidFill>
                  <a:srgbClr val="1C4586"/>
                </a:solidFill>
                <a:latin typeface="Trebuchet MS"/>
                <a:cs typeface="Trebuchet MS"/>
              </a:rPr>
              <a:t>exerc</a:t>
            </a:r>
            <a:r>
              <a:rPr sz="2400" b="1" spc="-120" dirty="0">
                <a:solidFill>
                  <a:srgbClr val="1C4586"/>
                </a:solidFill>
                <a:latin typeface="Caladea"/>
                <a:cs typeface="Caladea"/>
              </a:rPr>
              <a:t>í</a:t>
            </a:r>
            <a:r>
              <a:rPr sz="2400" b="1" spc="-120" dirty="0">
                <a:solidFill>
                  <a:srgbClr val="1C4586"/>
                </a:solidFill>
                <a:latin typeface="Trebuchet MS"/>
                <a:cs typeface="Trebuchet MS"/>
              </a:rPr>
              <a:t>cio </a:t>
            </a:r>
            <a:r>
              <a:rPr sz="2400" b="1" spc="-45" dirty="0">
                <a:solidFill>
                  <a:srgbClr val="1C4586"/>
                </a:solidFill>
                <a:latin typeface="Trebuchet MS"/>
                <a:cs typeface="Trebuchet MS"/>
              </a:rPr>
              <a:t>da </a:t>
            </a:r>
            <a:r>
              <a:rPr sz="2400" b="1" spc="-95" dirty="0">
                <a:solidFill>
                  <a:srgbClr val="1C4586"/>
                </a:solidFill>
                <a:latin typeface="Trebuchet MS"/>
                <a:cs typeface="Trebuchet MS"/>
              </a:rPr>
              <a:t>fé </a:t>
            </a:r>
            <a:r>
              <a:rPr sz="2400" b="1" spc="-55" dirty="0">
                <a:solidFill>
                  <a:srgbClr val="1C4586"/>
                </a:solidFill>
                <a:latin typeface="Trebuchet MS"/>
                <a:cs typeface="Trebuchet MS"/>
              </a:rPr>
              <a:t>solidária </a:t>
            </a:r>
            <a:r>
              <a:rPr sz="2400" b="1" spc="-160" dirty="0">
                <a:solidFill>
                  <a:srgbClr val="1C4586"/>
                </a:solidFill>
                <a:latin typeface="Trebuchet MS"/>
                <a:cs typeface="Trebuchet MS"/>
              </a:rPr>
              <a:t>que </a:t>
            </a:r>
            <a:r>
              <a:rPr sz="2400" b="1" spc="-235" dirty="0">
                <a:solidFill>
                  <a:srgbClr val="1C4586"/>
                </a:solidFill>
                <a:latin typeface="Trebuchet MS"/>
                <a:cs typeface="Trebuchet MS"/>
              </a:rPr>
              <a:t>é </a:t>
            </a:r>
            <a:r>
              <a:rPr sz="2400" b="1" spc="-130" dirty="0">
                <a:solidFill>
                  <a:srgbClr val="1C4586"/>
                </a:solidFill>
                <a:latin typeface="Trebuchet MS"/>
                <a:cs typeface="Trebuchet MS"/>
              </a:rPr>
              <a:t>o </a:t>
            </a:r>
            <a:r>
              <a:rPr sz="2400" b="1" spc="-100" dirty="0">
                <a:solidFill>
                  <a:srgbClr val="1C4586"/>
                </a:solidFill>
                <a:latin typeface="Trebuchet MS"/>
                <a:cs typeface="Trebuchet MS"/>
              </a:rPr>
              <a:t>serviço  </a:t>
            </a:r>
            <a:r>
              <a:rPr sz="2400" b="1" spc="-90" dirty="0">
                <a:solidFill>
                  <a:srgbClr val="1C4586"/>
                </a:solidFill>
                <a:latin typeface="Trebuchet MS"/>
                <a:cs typeface="Trebuchet MS"/>
              </a:rPr>
              <a:t>m</a:t>
            </a:r>
            <a:r>
              <a:rPr sz="2400" b="1" spc="-90" dirty="0">
                <a:solidFill>
                  <a:srgbClr val="1C4586"/>
                </a:solidFill>
                <a:latin typeface="Caladea"/>
                <a:cs typeface="Caladea"/>
              </a:rPr>
              <a:t>ú</a:t>
            </a:r>
            <a:r>
              <a:rPr sz="2400" b="1" spc="-90" dirty="0">
                <a:solidFill>
                  <a:srgbClr val="1C4586"/>
                </a:solidFill>
                <a:latin typeface="Trebuchet MS"/>
                <a:cs typeface="Trebuchet MS"/>
              </a:rPr>
              <a:t>tuo. </a:t>
            </a:r>
            <a:r>
              <a:rPr sz="2400" b="1" spc="-20" dirty="0">
                <a:solidFill>
                  <a:srgbClr val="1C4586"/>
                </a:solidFill>
                <a:latin typeface="Trebuchet MS"/>
                <a:cs typeface="Trebuchet MS"/>
              </a:rPr>
              <a:t>(TB</a:t>
            </a:r>
            <a:r>
              <a:rPr sz="2400" b="1" spc="-415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2400" b="1" spc="-185" dirty="0">
                <a:solidFill>
                  <a:srgbClr val="1C4586"/>
                </a:solidFill>
                <a:latin typeface="Trebuchet MS"/>
                <a:cs typeface="Trebuchet MS"/>
              </a:rPr>
              <a:t>113)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217" y="509092"/>
            <a:ext cx="30092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0" dirty="0">
                <a:solidFill>
                  <a:srgbClr val="FF0000"/>
                </a:solidFill>
              </a:rPr>
              <a:t>Heróis </a:t>
            </a:r>
            <a:r>
              <a:rPr sz="3200" spc="-130" dirty="0">
                <a:solidFill>
                  <a:srgbClr val="FF0000"/>
                </a:solidFill>
              </a:rPr>
              <a:t>do</a:t>
            </a:r>
            <a:r>
              <a:rPr sz="3200" spc="-520" dirty="0">
                <a:solidFill>
                  <a:srgbClr val="FF0000"/>
                </a:solidFill>
              </a:rPr>
              <a:t> </a:t>
            </a:r>
            <a:r>
              <a:rPr sz="3200" spc="-125" dirty="0">
                <a:solidFill>
                  <a:srgbClr val="FF0000"/>
                </a:solidFill>
              </a:rPr>
              <a:t>futuro: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095" y="997153"/>
            <a:ext cx="4157345" cy="3440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3200" b="1" spc="-140" dirty="0">
                <a:solidFill>
                  <a:srgbClr val="1C4586"/>
                </a:solidFill>
                <a:latin typeface="Trebuchet MS"/>
                <a:cs typeface="Trebuchet MS"/>
              </a:rPr>
              <a:t>aqueles </a:t>
            </a:r>
            <a:r>
              <a:rPr sz="3200" b="1" spc="-215" dirty="0">
                <a:solidFill>
                  <a:srgbClr val="1C4586"/>
                </a:solidFill>
                <a:latin typeface="Trebuchet MS"/>
                <a:cs typeface="Trebuchet MS"/>
              </a:rPr>
              <a:t>que </a:t>
            </a:r>
            <a:r>
              <a:rPr sz="3200" b="1" spc="-140" dirty="0">
                <a:solidFill>
                  <a:srgbClr val="1C4586"/>
                </a:solidFill>
                <a:latin typeface="Trebuchet MS"/>
                <a:cs typeface="Trebuchet MS"/>
              </a:rPr>
              <a:t>rompem  </a:t>
            </a:r>
            <a:r>
              <a:rPr sz="3200" b="1" spc="-120" dirty="0">
                <a:solidFill>
                  <a:srgbClr val="1C4586"/>
                </a:solidFill>
                <a:latin typeface="Trebuchet MS"/>
                <a:cs typeface="Trebuchet MS"/>
              </a:rPr>
              <a:t>com </a:t>
            </a:r>
            <a:r>
              <a:rPr sz="3200" b="1" spc="-45" dirty="0">
                <a:solidFill>
                  <a:srgbClr val="1C4586"/>
                </a:solidFill>
                <a:latin typeface="Trebuchet MS"/>
                <a:cs typeface="Trebuchet MS"/>
              </a:rPr>
              <a:t>a </a:t>
            </a:r>
            <a:r>
              <a:rPr sz="3200" b="1" spc="-110" dirty="0">
                <a:solidFill>
                  <a:srgbClr val="1C4586"/>
                </a:solidFill>
                <a:latin typeface="Trebuchet MS"/>
                <a:cs typeface="Trebuchet MS"/>
              </a:rPr>
              <a:t>mentalidade </a:t>
            </a:r>
            <a:r>
              <a:rPr sz="3200" b="1" spc="-135" dirty="0">
                <a:solidFill>
                  <a:srgbClr val="1C4586"/>
                </a:solidFill>
                <a:latin typeface="Trebuchet MS"/>
                <a:cs typeface="Trebuchet MS"/>
              </a:rPr>
              <a:t>do  </a:t>
            </a:r>
            <a:r>
              <a:rPr sz="3200" b="1" spc="-204" dirty="0">
                <a:solidFill>
                  <a:srgbClr val="1C4586"/>
                </a:solidFill>
                <a:latin typeface="Trebuchet MS"/>
                <a:cs typeface="Trebuchet MS"/>
              </a:rPr>
              <a:t>poder, </a:t>
            </a:r>
            <a:r>
              <a:rPr sz="3200" b="1" spc="-30" dirty="0">
                <a:solidFill>
                  <a:srgbClr val="1C4586"/>
                </a:solidFill>
                <a:latin typeface="Trebuchet MS"/>
                <a:cs typeface="Trebuchet MS"/>
              </a:rPr>
              <a:t>das </a:t>
            </a:r>
            <a:r>
              <a:rPr sz="3200" b="1" spc="-75" dirty="0">
                <a:solidFill>
                  <a:srgbClr val="1C4586"/>
                </a:solidFill>
                <a:latin typeface="Trebuchet MS"/>
                <a:cs typeface="Trebuchet MS"/>
              </a:rPr>
              <a:t>vantagens  </a:t>
            </a:r>
            <a:r>
              <a:rPr sz="3200" b="1" spc="-125" dirty="0">
                <a:solidFill>
                  <a:srgbClr val="1C4586"/>
                </a:solidFill>
                <a:latin typeface="Trebuchet MS"/>
                <a:cs typeface="Trebuchet MS"/>
              </a:rPr>
              <a:t>poss</a:t>
            </a:r>
            <a:r>
              <a:rPr sz="3200" b="1" spc="-125" dirty="0">
                <a:solidFill>
                  <a:srgbClr val="1C4586"/>
                </a:solidFill>
                <a:latin typeface="Caladea"/>
                <a:cs typeface="Caladea"/>
              </a:rPr>
              <a:t>í</a:t>
            </a:r>
            <a:r>
              <a:rPr sz="3200" b="1" spc="-125" dirty="0">
                <a:solidFill>
                  <a:srgbClr val="1C4586"/>
                </a:solidFill>
                <a:latin typeface="Trebuchet MS"/>
                <a:cs typeface="Trebuchet MS"/>
              </a:rPr>
              <a:t>veis, </a:t>
            </a:r>
            <a:r>
              <a:rPr sz="3200" b="1" spc="-320" dirty="0">
                <a:solidFill>
                  <a:srgbClr val="1C4586"/>
                </a:solidFill>
                <a:latin typeface="Trebuchet MS"/>
                <a:cs typeface="Trebuchet MS"/>
              </a:rPr>
              <a:t>e </a:t>
            </a:r>
            <a:r>
              <a:rPr sz="3200" b="1" spc="-70" dirty="0">
                <a:solidFill>
                  <a:srgbClr val="1C4586"/>
                </a:solidFill>
                <a:latin typeface="Trebuchet MS"/>
                <a:cs typeface="Trebuchet MS"/>
              </a:rPr>
              <a:t>sustenta  </a:t>
            </a:r>
            <a:r>
              <a:rPr sz="3200" b="1" spc="-65" dirty="0">
                <a:solidFill>
                  <a:srgbClr val="1C4586"/>
                </a:solidFill>
                <a:latin typeface="Trebuchet MS"/>
                <a:cs typeface="Trebuchet MS"/>
              </a:rPr>
              <a:t>palavras </a:t>
            </a:r>
            <a:r>
              <a:rPr sz="3200" b="1" spc="-120" dirty="0">
                <a:solidFill>
                  <a:srgbClr val="1C4586"/>
                </a:solidFill>
                <a:latin typeface="Trebuchet MS"/>
                <a:cs typeface="Trebuchet MS"/>
              </a:rPr>
              <a:t>cheias </a:t>
            </a:r>
            <a:r>
              <a:rPr sz="3200" b="1" spc="-204" dirty="0">
                <a:solidFill>
                  <a:srgbClr val="1C4586"/>
                </a:solidFill>
                <a:latin typeface="Trebuchet MS"/>
                <a:cs typeface="Trebuchet MS"/>
              </a:rPr>
              <a:t>de  </a:t>
            </a:r>
            <a:r>
              <a:rPr sz="3200" b="1" spc="-160" dirty="0">
                <a:solidFill>
                  <a:srgbClr val="1C4586"/>
                </a:solidFill>
                <a:latin typeface="Trebuchet MS"/>
                <a:cs typeface="Trebuchet MS"/>
              </a:rPr>
              <a:t>verdade </a:t>
            </a:r>
            <a:r>
              <a:rPr sz="3200" b="1" spc="-80" dirty="0">
                <a:solidFill>
                  <a:srgbClr val="1C4586"/>
                </a:solidFill>
                <a:latin typeface="Trebuchet MS"/>
                <a:cs typeface="Trebuchet MS"/>
              </a:rPr>
              <a:t>para </a:t>
            </a:r>
            <a:r>
              <a:rPr sz="3200" b="1" spc="-105" dirty="0">
                <a:solidFill>
                  <a:srgbClr val="1C4586"/>
                </a:solidFill>
                <a:latin typeface="Trebuchet MS"/>
                <a:cs typeface="Trebuchet MS"/>
              </a:rPr>
              <a:t>além </a:t>
            </a:r>
            <a:r>
              <a:rPr sz="3200" b="1" spc="-30" dirty="0">
                <a:solidFill>
                  <a:srgbClr val="1C4586"/>
                </a:solidFill>
                <a:latin typeface="Trebuchet MS"/>
                <a:cs typeface="Trebuchet MS"/>
              </a:rPr>
              <a:t>das  </a:t>
            </a:r>
            <a:r>
              <a:rPr sz="3200" b="1" spc="-135" dirty="0">
                <a:solidFill>
                  <a:srgbClr val="1C4586"/>
                </a:solidFill>
                <a:latin typeface="Trebuchet MS"/>
                <a:cs typeface="Trebuchet MS"/>
              </a:rPr>
              <a:t>conveniências</a:t>
            </a:r>
            <a:r>
              <a:rPr sz="3200" b="1" spc="-380" dirty="0">
                <a:solidFill>
                  <a:srgbClr val="1C4586"/>
                </a:solidFill>
                <a:latin typeface="Trebuchet MS"/>
                <a:cs typeface="Trebuchet MS"/>
              </a:rPr>
              <a:t> </a:t>
            </a:r>
            <a:r>
              <a:rPr sz="3200" b="1" spc="-114" dirty="0">
                <a:solidFill>
                  <a:srgbClr val="1C4586"/>
                </a:solidFill>
                <a:latin typeface="Trebuchet MS"/>
                <a:cs typeface="Trebuchet MS"/>
              </a:rPr>
              <a:t>pessoais.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239" y="4419396"/>
            <a:ext cx="4151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0000"/>
                </a:solidFill>
                <a:latin typeface="Trebuchet MS"/>
                <a:cs typeface="Trebuchet MS"/>
              </a:rPr>
              <a:t>(quem</a:t>
            </a:r>
            <a:r>
              <a:rPr sz="1800" b="1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vai</a:t>
            </a:r>
            <a:r>
              <a:rPr sz="1800" b="1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além</a:t>
            </a:r>
            <a:r>
              <a:rPr sz="1800" b="1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das</a:t>
            </a:r>
            <a:r>
              <a:rPr sz="18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F0000"/>
                </a:solidFill>
                <a:latin typeface="Trebuchet MS"/>
                <a:cs typeface="Trebuchet MS"/>
              </a:rPr>
              <a:t>convivência</a:t>
            </a:r>
            <a:r>
              <a:rPr sz="18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pessoais.)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6984" y="719327"/>
            <a:ext cx="3398519" cy="3398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63"/>
            <a:ext cx="9144000" cy="5140960"/>
            <a:chOff x="0" y="4063"/>
            <a:chExt cx="9144000" cy="5140960"/>
          </a:xfrm>
        </p:grpSpPr>
        <p:sp>
          <p:nvSpPr>
            <p:cNvPr id="3" name="object 3"/>
            <p:cNvSpPr/>
            <p:nvPr/>
          </p:nvSpPr>
          <p:spPr>
            <a:xfrm>
              <a:off x="5916676" y="4063"/>
              <a:ext cx="2927604" cy="2613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67166" y="397049"/>
              <a:ext cx="260350" cy="368300"/>
            </a:xfrm>
            <a:custGeom>
              <a:avLst/>
              <a:gdLst/>
              <a:ahLst/>
              <a:cxnLst/>
              <a:rect l="l" t="t" r="r" b="b"/>
              <a:pathLst>
                <a:path w="260350" h="368300">
                  <a:moveTo>
                    <a:pt x="171528" y="25967"/>
                  </a:moveTo>
                  <a:lnTo>
                    <a:pt x="121388" y="25967"/>
                  </a:lnTo>
                  <a:lnTo>
                    <a:pt x="137138" y="28305"/>
                  </a:lnTo>
                  <a:lnTo>
                    <a:pt x="152578" y="32881"/>
                  </a:lnTo>
                  <a:lnTo>
                    <a:pt x="164268" y="37290"/>
                  </a:lnTo>
                  <a:lnTo>
                    <a:pt x="165411" y="37798"/>
                  </a:lnTo>
                  <a:lnTo>
                    <a:pt x="172269" y="40719"/>
                  </a:lnTo>
                  <a:lnTo>
                    <a:pt x="178746" y="43767"/>
                  </a:lnTo>
                  <a:lnTo>
                    <a:pt x="184969" y="47196"/>
                  </a:lnTo>
                  <a:lnTo>
                    <a:pt x="181623" y="38068"/>
                  </a:lnTo>
                  <a:lnTo>
                    <a:pt x="174968" y="29321"/>
                  </a:lnTo>
                  <a:lnTo>
                    <a:pt x="171528" y="25967"/>
                  </a:lnTo>
                  <a:close/>
                </a:path>
                <a:path w="260350" h="368300">
                  <a:moveTo>
                    <a:pt x="124406" y="0"/>
                  </a:moveTo>
                  <a:lnTo>
                    <a:pt x="116786" y="1180"/>
                  </a:lnTo>
                  <a:lnTo>
                    <a:pt x="110547" y="5413"/>
                  </a:lnTo>
                  <a:lnTo>
                    <a:pt x="102800" y="14049"/>
                  </a:lnTo>
                  <a:lnTo>
                    <a:pt x="106483" y="23320"/>
                  </a:lnTo>
                  <a:lnTo>
                    <a:pt x="108896" y="28019"/>
                  </a:lnTo>
                  <a:lnTo>
                    <a:pt x="108769" y="28273"/>
                  </a:lnTo>
                  <a:lnTo>
                    <a:pt x="121388" y="25967"/>
                  </a:lnTo>
                  <a:lnTo>
                    <a:pt x="171528" y="25967"/>
                  </a:lnTo>
                  <a:lnTo>
                    <a:pt x="167217" y="21764"/>
                  </a:lnTo>
                  <a:lnTo>
                    <a:pt x="160585" y="16208"/>
                  </a:lnTo>
                  <a:lnTo>
                    <a:pt x="159315" y="15192"/>
                  </a:lnTo>
                  <a:lnTo>
                    <a:pt x="158045" y="14303"/>
                  </a:lnTo>
                  <a:lnTo>
                    <a:pt x="156775" y="13160"/>
                  </a:lnTo>
                  <a:lnTo>
                    <a:pt x="152965" y="10239"/>
                  </a:lnTo>
                  <a:lnTo>
                    <a:pt x="147377" y="6683"/>
                  </a:lnTo>
                  <a:lnTo>
                    <a:pt x="141027" y="4016"/>
                  </a:lnTo>
                  <a:lnTo>
                    <a:pt x="132683" y="1176"/>
                  </a:lnTo>
                  <a:lnTo>
                    <a:pt x="124406" y="0"/>
                  </a:lnTo>
                  <a:close/>
                </a:path>
                <a:path w="260350" h="368300">
                  <a:moveTo>
                    <a:pt x="130613" y="57737"/>
                  </a:moveTo>
                  <a:lnTo>
                    <a:pt x="134423" y="62690"/>
                  </a:lnTo>
                  <a:lnTo>
                    <a:pt x="138360" y="67389"/>
                  </a:lnTo>
                  <a:lnTo>
                    <a:pt x="140900" y="71326"/>
                  </a:lnTo>
                  <a:lnTo>
                    <a:pt x="157644" y="93593"/>
                  </a:lnTo>
                  <a:lnTo>
                    <a:pt x="176318" y="117226"/>
                  </a:lnTo>
                  <a:lnTo>
                    <a:pt x="193371" y="141460"/>
                  </a:lnTo>
                  <a:lnTo>
                    <a:pt x="205543" y="165941"/>
                  </a:lnTo>
                  <a:lnTo>
                    <a:pt x="208111" y="185392"/>
                  </a:lnTo>
                  <a:lnTo>
                    <a:pt x="201225" y="198104"/>
                  </a:lnTo>
                  <a:lnTo>
                    <a:pt x="187862" y="207339"/>
                  </a:lnTo>
                  <a:lnTo>
                    <a:pt x="170999" y="216360"/>
                  </a:lnTo>
                  <a:lnTo>
                    <a:pt x="6661" y="309705"/>
                  </a:lnTo>
                  <a:lnTo>
                    <a:pt x="0" y="321526"/>
                  </a:lnTo>
                  <a:lnTo>
                    <a:pt x="6613" y="337216"/>
                  </a:lnTo>
                  <a:lnTo>
                    <a:pt x="21824" y="352835"/>
                  </a:lnTo>
                  <a:lnTo>
                    <a:pt x="40951" y="364442"/>
                  </a:lnTo>
                  <a:lnTo>
                    <a:pt x="47988" y="366930"/>
                  </a:lnTo>
                  <a:lnTo>
                    <a:pt x="54667" y="368157"/>
                  </a:lnTo>
                  <a:lnTo>
                    <a:pt x="60775" y="367907"/>
                  </a:lnTo>
                  <a:lnTo>
                    <a:pt x="66097" y="365966"/>
                  </a:lnTo>
                  <a:lnTo>
                    <a:pt x="93378" y="350535"/>
                  </a:lnTo>
                  <a:lnTo>
                    <a:pt x="80706" y="350535"/>
                  </a:lnTo>
                  <a:lnTo>
                    <a:pt x="66478" y="349900"/>
                  </a:lnTo>
                  <a:lnTo>
                    <a:pt x="24542" y="335597"/>
                  </a:lnTo>
                  <a:lnTo>
                    <a:pt x="12680" y="325675"/>
                  </a:lnTo>
                  <a:lnTo>
                    <a:pt x="13773" y="322024"/>
                  </a:lnTo>
                  <a:lnTo>
                    <a:pt x="56610" y="293971"/>
                  </a:lnTo>
                  <a:lnTo>
                    <a:pt x="100530" y="269811"/>
                  </a:lnTo>
                  <a:lnTo>
                    <a:pt x="145807" y="248390"/>
                  </a:lnTo>
                  <a:lnTo>
                    <a:pt x="192716" y="228552"/>
                  </a:lnTo>
                  <a:lnTo>
                    <a:pt x="218247" y="211712"/>
                  </a:lnTo>
                  <a:lnTo>
                    <a:pt x="225038" y="191468"/>
                  </a:lnTo>
                  <a:lnTo>
                    <a:pt x="218684" y="168080"/>
                  </a:lnTo>
                  <a:lnTo>
                    <a:pt x="204781" y="141811"/>
                  </a:lnTo>
                  <a:lnTo>
                    <a:pt x="189855" y="117157"/>
                  </a:lnTo>
                  <a:lnTo>
                    <a:pt x="173126" y="94297"/>
                  </a:lnTo>
                  <a:lnTo>
                    <a:pt x="153632" y="74106"/>
                  </a:lnTo>
                  <a:lnTo>
                    <a:pt x="130613" y="57737"/>
                  </a:lnTo>
                  <a:close/>
                </a:path>
                <a:path w="260350" h="368300">
                  <a:moveTo>
                    <a:pt x="259772" y="259032"/>
                  </a:moveTo>
                  <a:lnTo>
                    <a:pt x="197274" y="283983"/>
                  </a:lnTo>
                  <a:lnTo>
                    <a:pt x="160760" y="302879"/>
                  </a:lnTo>
                  <a:lnTo>
                    <a:pt x="125460" y="324012"/>
                  </a:lnTo>
                  <a:lnTo>
                    <a:pt x="91243" y="347170"/>
                  </a:lnTo>
                  <a:lnTo>
                    <a:pt x="80706" y="350535"/>
                  </a:lnTo>
                  <a:lnTo>
                    <a:pt x="93378" y="350535"/>
                  </a:lnTo>
                  <a:lnTo>
                    <a:pt x="212147" y="283162"/>
                  </a:lnTo>
                  <a:lnTo>
                    <a:pt x="222571" y="277749"/>
                  </a:lnTo>
                  <a:lnTo>
                    <a:pt x="234578" y="272049"/>
                  </a:lnTo>
                  <a:lnTo>
                    <a:pt x="247276" y="265874"/>
                  </a:lnTo>
                  <a:lnTo>
                    <a:pt x="259772" y="259032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8939" y="425322"/>
              <a:ext cx="208799" cy="230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9835" y="423024"/>
              <a:ext cx="786130" cy="475615"/>
            </a:xfrm>
            <a:custGeom>
              <a:avLst/>
              <a:gdLst/>
              <a:ahLst/>
              <a:cxnLst/>
              <a:rect l="l" t="t" r="r" b="b"/>
              <a:pathLst>
                <a:path w="786129" h="475615">
                  <a:moveTo>
                    <a:pt x="276491" y="185788"/>
                  </a:moveTo>
                  <a:lnTo>
                    <a:pt x="269468" y="167589"/>
                  </a:lnTo>
                  <a:lnTo>
                    <a:pt x="258648" y="150545"/>
                  </a:lnTo>
                  <a:lnTo>
                    <a:pt x="248119" y="135775"/>
                  </a:lnTo>
                  <a:lnTo>
                    <a:pt x="172173" y="24396"/>
                  </a:lnTo>
                  <a:lnTo>
                    <a:pt x="172427" y="23380"/>
                  </a:lnTo>
                  <a:lnTo>
                    <a:pt x="172300" y="21221"/>
                  </a:lnTo>
                  <a:lnTo>
                    <a:pt x="166077" y="17792"/>
                  </a:lnTo>
                  <a:lnTo>
                    <a:pt x="124460" y="2336"/>
                  </a:lnTo>
                  <a:lnTo>
                    <a:pt x="108712" y="0"/>
                  </a:lnTo>
                  <a:lnTo>
                    <a:pt x="96100" y="2298"/>
                  </a:lnTo>
                  <a:lnTo>
                    <a:pt x="100037" y="9918"/>
                  </a:lnTo>
                  <a:lnTo>
                    <a:pt x="103212" y="13474"/>
                  </a:lnTo>
                  <a:lnTo>
                    <a:pt x="107149" y="17030"/>
                  </a:lnTo>
                  <a:lnTo>
                    <a:pt x="110451" y="22237"/>
                  </a:lnTo>
                  <a:lnTo>
                    <a:pt x="117944" y="31762"/>
                  </a:lnTo>
                  <a:lnTo>
                    <a:pt x="140957" y="48133"/>
                  </a:lnTo>
                  <a:lnTo>
                    <a:pt x="160451" y="68326"/>
                  </a:lnTo>
                  <a:lnTo>
                    <a:pt x="177228" y="91262"/>
                  </a:lnTo>
                  <a:lnTo>
                    <a:pt x="192112" y="115836"/>
                  </a:lnTo>
                  <a:lnTo>
                    <a:pt x="206006" y="142113"/>
                  </a:lnTo>
                  <a:lnTo>
                    <a:pt x="212369" y="165493"/>
                  </a:lnTo>
                  <a:lnTo>
                    <a:pt x="205574" y="185750"/>
                  </a:lnTo>
                  <a:lnTo>
                    <a:pt x="180047" y="202577"/>
                  </a:lnTo>
                  <a:lnTo>
                    <a:pt x="133134" y="222427"/>
                  </a:lnTo>
                  <a:lnTo>
                    <a:pt x="87858" y="243840"/>
                  </a:lnTo>
                  <a:lnTo>
                    <a:pt x="43929" y="268008"/>
                  </a:lnTo>
                  <a:lnTo>
                    <a:pt x="1104" y="296049"/>
                  </a:lnTo>
                  <a:lnTo>
                    <a:pt x="0" y="299707"/>
                  </a:lnTo>
                  <a:lnTo>
                    <a:pt x="3975" y="304406"/>
                  </a:lnTo>
                  <a:lnTo>
                    <a:pt x="53809" y="323926"/>
                  </a:lnTo>
                  <a:lnTo>
                    <a:pt x="68033" y="324561"/>
                  </a:lnTo>
                  <a:lnTo>
                    <a:pt x="78574" y="321195"/>
                  </a:lnTo>
                  <a:lnTo>
                    <a:pt x="112788" y="298043"/>
                  </a:lnTo>
                  <a:lnTo>
                    <a:pt x="148082" y="276910"/>
                  </a:lnTo>
                  <a:lnTo>
                    <a:pt x="184594" y="258013"/>
                  </a:lnTo>
                  <a:lnTo>
                    <a:pt x="222465" y="241566"/>
                  </a:lnTo>
                  <a:lnTo>
                    <a:pt x="247103" y="233057"/>
                  </a:lnTo>
                  <a:lnTo>
                    <a:pt x="256540" y="226809"/>
                  </a:lnTo>
                  <a:lnTo>
                    <a:pt x="264769" y="219951"/>
                  </a:lnTo>
                  <a:lnTo>
                    <a:pt x="271297" y="212382"/>
                  </a:lnTo>
                  <a:lnTo>
                    <a:pt x="275678" y="203974"/>
                  </a:lnTo>
                  <a:lnTo>
                    <a:pt x="276491" y="185788"/>
                  </a:lnTo>
                  <a:close/>
                </a:path>
                <a:path w="786129" h="475615">
                  <a:moveTo>
                    <a:pt x="482320" y="295617"/>
                  </a:moveTo>
                  <a:lnTo>
                    <a:pt x="475005" y="270522"/>
                  </a:lnTo>
                  <a:lnTo>
                    <a:pt x="463677" y="246303"/>
                  </a:lnTo>
                  <a:lnTo>
                    <a:pt x="452716" y="224167"/>
                  </a:lnTo>
                  <a:lnTo>
                    <a:pt x="408203" y="126072"/>
                  </a:lnTo>
                  <a:lnTo>
                    <a:pt x="408203" y="161759"/>
                  </a:lnTo>
                  <a:lnTo>
                    <a:pt x="351396" y="59182"/>
                  </a:lnTo>
                  <a:lnTo>
                    <a:pt x="352005" y="60210"/>
                  </a:lnTo>
                  <a:lnTo>
                    <a:pt x="369011" y="90932"/>
                  </a:lnTo>
                  <a:lnTo>
                    <a:pt x="389547" y="127838"/>
                  </a:lnTo>
                  <a:lnTo>
                    <a:pt x="408203" y="161759"/>
                  </a:lnTo>
                  <a:lnTo>
                    <a:pt x="408203" y="126072"/>
                  </a:lnTo>
                  <a:lnTo>
                    <a:pt x="392201" y="90792"/>
                  </a:lnTo>
                  <a:lnTo>
                    <a:pt x="384517" y="73799"/>
                  </a:lnTo>
                  <a:lnTo>
                    <a:pt x="360895" y="51574"/>
                  </a:lnTo>
                  <a:lnTo>
                    <a:pt x="354545" y="51955"/>
                  </a:lnTo>
                  <a:lnTo>
                    <a:pt x="348576" y="54495"/>
                  </a:lnTo>
                  <a:lnTo>
                    <a:pt x="345147" y="49034"/>
                  </a:lnTo>
                  <a:lnTo>
                    <a:pt x="342353" y="46113"/>
                  </a:lnTo>
                  <a:lnTo>
                    <a:pt x="340067" y="45097"/>
                  </a:lnTo>
                  <a:lnTo>
                    <a:pt x="335991" y="45732"/>
                  </a:lnTo>
                  <a:lnTo>
                    <a:pt x="333387" y="50850"/>
                  </a:lnTo>
                  <a:lnTo>
                    <a:pt x="332130" y="59245"/>
                  </a:lnTo>
                  <a:lnTo>
                    <a:pt x="332066" y="69735"/>
                  </a:lnTo>
                  <a:lnTo>
                    <a:pt x="327571" y="79616"/>
                  </a:lnTo>
                  <a:lnTo>
                    <a:pt x="325310" y="90792"/>
                  </a:lnTo>
                  <a:lnTo>
                    <a:pt x="325793" y="102781"/>
                  </a:lnTo>
                  <a:lnTo>
                    <a:pt x="329526" y="115074"/>
                  </a:lnTo>
                  <a:lnTo>
                    <a:pt x="340626" y="139458"/>
                  </a:lnTo>
                  <a:lnTo>
                    <a:pt x="373722" y="212483"/>
                  </a:lnTo>
                  <a:lnTo>
                    <a:pt x="377037" y="219290"/>
                  </a:lnTo>
                  <a:lnTo>
                    <a:pt x="380987" y="226644"/>
                  </a:lnTo>
                  <a:lnTo>
                    <a:pt x="389978" y="242709"/>
                  </a:lnTo>
                  <a:lnTo>
                    <a:pt x="368985" y="250647"/>
                  </a:lnTo>
                  <a:lnTo>
                    <a:pt x="347599" y="257619"/>
                  </a:lnTo>
                  <a:lnTo>
                    <a:pt x="329336" y="263232"/>
                  </a:lnTo>
                  <a:lnTo>
                    <a:pt x="317715" y="267093"/>
                  </a:lnTo>
                  <a:lnTo>
                    <a:pt x="266992" y="289267"/>
                  </a:lnTo>
                  <a:lnTo>
                    <a:pt x="217131" y="312940"/>
                  </a:lnTo>
                  <a:lnTo>
                    <a:pt x="209867" y="331508"/>
                  </a:lnTo>
                  <a:lnTo>
                    <a:pt x="211467" y="345935"/>
                  </a:lnTo>
                  <a:lnTo>
                    <a:pt x="215480" y="361200"/>
                  </a:lnTo>
                  <a:lnTo>
                    <a:pt x="217512" y="359803"/>
                  </a:lnTo>
                  <a:lnTo>
                    <a:pt x="219798" y="358533"/>
                  </a:lnTo>
                  <a:lnTo>
                    <a:pt x="222211" y="357517"/>
                  </a:lnTo>
                  <a:lnTo>
                    <a:pt x="330161" y="313448"/>
                  </a:lnTo>
                  <a:lnTo>
                    <a:pt x="347687" y="307492"/>
                  </a:lnTo>
                  <a:lnTo>
                    <a:pt x="369252" y="300926"/>
                  </a:lnTo>
                  <a:lnTo>
                    <a:pt x="391147" y="293344"/>
                  </a:lnTo>
                  <a:lnTo>
                    <a:pt x="369189" y="300964"/>
                  </a:lnTo>
                  <a:lnTo>
                    <a:pt x="347687" y="307555"/>
                  </a:lnTo>
                  <a:lnTo>
                    <a:pt x="330161" y="313575"/>
                  </a:lnTo>
                  <a:lnTo>
                    <a:pt x="273037" y="336854"/>
                  </a:lnTo>
                  <a:lnTo>
                    <a:pt x="273037" y="378028"/>
                  </a:lnTo>
                  <a:lnTo>
                    <a:pt x="239864" y="393966"/>
                  </a:lnTo>
                  <a:lnTo>
                    <a:pt x="238340" y="394601"/>
                  </a:lnTo>
                  <a:lnTo>
                    <a:pt x="273037" y="378028"/>
                  </a:lnTo>
                  <a:lnTo>
                    <a:pt x="273037" y="336854"/>
                  </a:lnTo>
                  <a:lnTo>
                    <a:pt x="219798" y="358533"/>
                  </a:lnTo>
                  <a:lnTo>
                    <a:pt x="215480" y="361200"/>
                  </a:lnTo>
                  <a:lnTo>
                    <a:pt x="203161" y="379260"/>
                  </a:lnTo>
                  <a:lnTo>
                    <a:pt x="202349" y="402196"/>
                  </a:lnTo>
                  <a:lnTo>
                    <a:pt x="210883" y="423748"/>
                  </a:lnTo>
                  <a:lnTo>
                    <a:pt x="226656" y="437654"/>
                  </a:lnTo>
                  <a:lnTo>
                    <a:pt x="233133" y="440448"/>
                  </a:lnTo>
                  <a:lnTo>
                    <a:pt x="240372" y="440829"/>
                  </a:lnTo>
                  <a:lnTo>
                    <a:pt x="248119" y="437527"/>
                  </a:lnTo>
                  <a:lnTo>
                    <a:pt x="353542" y="394601"/>
                  </a:lnTo>
                  <a:lnTo>
                    <a:pt x="392010" y="378980"/>
                  </a:lnTo>
                  <a:lnTo>
                    <a:pt x="417474" y="369658"/>
                  </a:lnTo>
                  <a:lnTo>
                    <a:pt x="444309" y="358749"/>
                  </a:lnTo>
                  <a:lnTo>
                    <a:pt x="467321" y="343281"/>
                  </a:lnTo>
                  <a:lnTo>
                    <a:pt x="481291" y="320306"/>
                  </a:lnTo>
                  <a:lnTo>
                    <a:pt x="482320" y="295617"/>
                  </a:lnTo>
                  <a:close/>
                </a:path>
                <a:path w="786129" h="475615">
                  <a:moveTo>
                    <a:pt x="513803" y="370217"/>
                  </a:moveTo>
                  <a:lnTo>
                    <a:pt x="480656" y="380758"/>
                  </a:lnTo>
                  <a:lnTo>
                    <a:pt x="477608" y="384568"/>
                  </a:lnTo>
                  <a:lnTo>
                    <a:pt x="476465" y="389521"/>
                  </a:lnTo>
                  <a:lnTo>
                    <a:pt x="485673" y="384441"/>
                  </a:lnTo>
                  <a:lnTo>
                    <a:pt x="494982" y="379488"/>
                  </a:lnTo>
                  <a:lnTo>
                    <a:pt x="504367" y="374738"/>
                  </a:lnTo>
                  <a:lnTo>
                    <a:pt x="513803" y="370217"/>
                  </a:lnTo>
                  <a:close/>
                </a:path>
                <a:path w="786129" h="475615">
                  <a:moveTo>
                    <a:pt x="785812" y="379691"/>
                  </a:moveTo>
                  <a:lnTo>
                    <a:pt x="784948" y="365226"/>
                  </a:lnTo>
                  <a:lnTo>
                    <a:pt x="778649" y="350012"/>
                  </a:lnTo>
                  <a:lnTo>
                    <a:pt x="771994" y="339737"/>
                  </a:lnTo>
                  <a:lnTo>
                    <a:pt x="761504" y="327672"/>
                  </a:lnTo>
                  <a:lnTo>
                    <a:pt x="761504" y="376694"/>
                  </a:lnTo>
                  <a:lnTo>
                    <a:pt x="755116" y="363601"/>
                  </a:lnTo>
                  <a:lnTo>
                    <a:pt x="745413" y="350329"/>
                  </a:lnTo>
                  <a:lnTo>
                    <a:pt x="739736" y="343547"/>
                  </a:lnTo>
                  <a:lnTo>
                    <a:pt x="745413" y="350316"/>
                  </a:lnTo>
                  <a:lnTo>
                    <a:pt x="755116" y="363550"/>
                  </a:lnTo>
                  <a:lnTo>
                    <a:pt x="761504" y="376694"/>
                  </a:lnTo>
                  <a:lnTo>
                    <a:pt x="761504" y="327672"/>
                  </a:lnTo>
                  <a:lnTo>
                    <a:pt x="739279" y="302107"/>
                  </a:lnTo>
                  <a:lnTo>
                    <a:pt x="705777" y="265303"/>
                  </a:lnTo>
                  <a:lnTo>
                    <a:pt x="671449" y="229336"/>
                  </a:lnTo>
                  <a:lnTo>
                    <a:pt x="636270" y="194221"/>
                  </a:lnTo>
                  <a:lnTo>
                    <a:pt x="600189" y="159981"/>
                  </a:lnTo>
                  <a:lnTo>
                    <a:pt x="563206" y="126631"/>
                  </a:lnTo>
                  <a:lnTo>
                    <a:pt x="537171" y="114261"/>
                  </a:lnTo>
                  <a:lnTo>
                    <a:pt x="537171" y="143268"/>
                  </a:lnTo>
                  <a:lnTo>
                    <a:pt x="530821" y="140728"/>
                  </a:lnTo>
                  <a:lnTo>
                    <a:pt x="534123" y="141998"/>
                  </a:lnTo>
                  <a:lnTo>
                    <a:pt x="537171" y="143268"/>
                  </a:lnTo>
                  <a:lnTo>
                    <a:pt x="537171" y="114261"/>
                  </a:lnTo>
                  <a:lnTo>
                    <a:pt x="536028" y="114071"/>
                  </a:lnTo>
                  <a:lnTo>
                    <a:pt x="529183" y="118656"/>
                  </a:lnTo>
                  <a:lnTo>
                    <a:pt x="526351" y="127825"/>
                  </a:lnTo>
                  <a:lnTo>
                    <a:pt x="527519" y="139839"/>
                  </a:lnTo>
                  <a:lnTo>
                    <a:pt x="524598" y="139077"/>
                  </a:lnTo>
                  <a:lnTo>
                    <a:pt x="521804" y="138442"/>
                  </a:lnTo>
                  <a:lnTo>
                    <a:pt x="518629" y="137934"/>
                  </a:lnTo>
                  <a:lnTo>
                    <a:pt x="517486" y="138315"/>
                  </a:lnTo>
                  <a:lnTo>
                    <a:pt x="516470" y="138696"/>
                  </a:lnTo>
                  <a:lnTo>
                    <a:pt x="515327" y="139077"/>
                  </a:lnTo>
                  <a:lnTo>
                    <a:pt x="509231" y="147586"/>
                  </a:lnTo>
                  <a:lnTo>
                    <a:pt x="510247" y="149872"/>
                  </a:lnTo>
                  <a:lnTo>
                    <a:pt x="512660" y="159905"/>
                  </a:lnTo>
                  <a:lnTo>
                    <a:pt x="544512" y="201066"/>
                  </a:lnTo>
                  <a:lnTo>
                    <a:pt x="570318" y="212991"/>
                  </a:lnTo>
                  <a:lnTo>
                    <a:pt x="572223" y="213372"/>
                  </a:lnTo>
                  <a:lnTo>
                    <a:pt x="573874" y="213753"/>
                  </a:lnTo>
                  <a:lnTo>
                    <a:pt x="578954" y="214515"/>
                  </a:lnTo>
                  <a:lnTo>
                    <a:pt x="579208" y="211086"/>
                  </a:lnTo>
                  <a:lnTo>
                    <a:pt x="577430" y="206133"/>
                  </a:lnTo>
                  <a:lnTo>
                    <a:pt x="605955" y="233692"/>
                  </a:lnTo>
                  <a:lnTo>
                    <a:pt x="633603" y="262712"/>
                  </a:lnTo>
                  <a:lnTo>
                    <a:pt x="660666" y="292506"/>
                  </a:lnTo>
                  <a:lnTo>
                    <a:pt x="687412" y="322338"/>
                  </a:lnTo>
                  <a:lnTo>
                    <a:pt x="642315" y="328930"/>
                  </a:lnTo>
                  <a:lnTo>
                    <a:pt x="598309" y="339140"/>
                  </a:lnTo>
                  <a:lnTo>
                    <a:pt x="555459" y="352920"/>
                  </a:lnTo>
                  <a:lnTo>
                    <a:pt x="513803" y="370217"/>
                  </a:lnTo>
                  <a:lnTo>
                    <a:pt x="476465" y="389521"/>
                  </a:lnTo>
                  <a:lnTo>
                    <a:pt x="438619" y="412889"/>
                  </a:lnTo>
                  <a:lnTo>
                    <a:pt x="438988" y="423468"/>
                  </a:lnTo>
                  <a:lnTo>
                    <a:pt x="467347" y="460146"/>
                  </a:lnTo>
                  <a:lnTo>
                    <a:pt x="494499" y="475119"/>
                  </a:lnTo>
                  <a:lnTo>
                    <a:pt x="497547" y="472833"/>
                  </a:lnTo>
                  <a:lnTo>
                    <a:pt x="509308" y="465175"/>
                  </a:lnTo>
                  <a:lnTo>
                    <a:pt x="521208" y="457822"/>
                  </a:lnTo>
                  <a:lnTo>
                    <a:pt x="532511" y="451243"/>
                  </a:lnTo>
                  <a:lnTo>
                    <a:pt x="533273" y="450799"/>
                  </a:lnTo>
                  <a:lnTo>
                    <a:pt x="591096" y="430555"/>
                  </a:lnTo>
                  <a:lnTo>
                    <a:pt x="636930" y="418147"/>
                  </a:lnTo>
                  <a:lnTo>
                    <a:pt x="683056" y="406882"/>
                  </a:lnTo>
                  <a:lnTo>
                    <a:pt x="729462" y="396760"/>
                  </a:lnTo>
                  <a:lnTo>
                    <a:pt x="776185" y="387743"/>
                  </a:lnTo>
                  <a:lnTo>
                    <a:pt x="785812" y="379691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9691" y="2857753"/>
              <a:ext cx="122555" cy="161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Q</a:t>
            </a:r>
            <a:r>
              <a:rPr spc="-30" dirty="0"/>
              <a:t>u</a:t>
            </a:r>
            <a:r>
              <a:rPr spc="-140" dirty="0"/>
              <a:t>a</a:t>
            </a:r>
            <a:r>
              <a:rPr spc="-85" dirty="0"/>
              <a:t>r</a:t>
            </a:r>
            <a:r>
              <a:rPr spc="-110" dirty="0"/>
              <a:t>t</a:t>
            </a:r>
            <a:r>
              <a:rPr spc="-70" dirty="0"/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0664" y="1975510"/>
            <a:ext cx="23882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75" dirty="0">
                <a:solidFill>
                  <a:srgbClr val="1C4586"/>
                </a:solidFill>
                <a:latin typeface="Trebuchet MS"/>
                <a:cs typeface="Trebuchet MS"/>
              </a:rPr>
              <a:t>P</a:t>
            </a:r>
            <a:r>
              <a:rPr sz="6000" b="1" spc="-14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85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6000" b="1" spc="-114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r>
              <a:rPr sz="6000" b="1" spc="-90" dirty="0">
                <a:solidFill>
                  <a:srgbClr val="1C4586"/>
                </a:solidFill>
                <a:latin typeface="Trebuchet MS"/>
                <a:cs typeface="Trebuchet MS"/>
              </a:rPr>
              <a:t>d</a:t>
            </a:r>
            <a:r>
              <a:rPr sz="6000" b="1" spc="-70" dirty="0">
                <a:solidFill>
                  <a:srgbClr val="1C4586"/>
                </a:solidFill>
                <a:latin typeface="Trebuchet MS"/>
                <a:cs typeface="Trebuchet MS"/>
              </a:rPr>
              <a:t>a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008" y="3741521"/>
            <a:ext cx="7293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latin typeface="Times New Roman"/>
                <a:cs typeface="Times New Roman"/>
              </a:rPr>
              <a:t>“</a:t>
            </a:r>
            <a:r>
              <a:rPr sz="3600" spc="-55" dirty="0">
                <a:latin typeface="Trebuchet MS"/>
                <a:cs typeface="Trebuchet MS"/>
              </a:rPr>
              <a:t>Celebrar </a:t>
            </a:r>
            <a:r>
              <a:rPr sz="3600" spc="-440" dirty="0">
                <a:latin typeface="Trebuchet MS"/>
                <a:cs typeface="Trebuchet MS"/>
              </a:rPr>
              <a:t>... </a:t>
            </a:r>
            <a:r>
              <a:rPr sz="3600" spc="-50" dirty="0">
                <a:latin typeface="Trebuchet MS"/>
                <a:cs typeface="Trebuchet MS"/>
              </a:rPr>
              <a:t>Conviver </a:t>
            </a:r>
            <a:r>
              <a:rPr sz="3600" spc="-440" dirty="0">
                <a:latin typeface="Trebuchet MS"/>
                <a:cs typeface="Trebuchet MS"/>
              </a:rPr>
              <a:t>...</a:t>
            </a:r>
            <a:r>
              <a:rPr sz="3600" spc="-530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Fraternizar.</a:t>
            </a:r>
            <a:r>
              <a:rPr sz="3600" spc="-65" dirty="0">
                <a:latin typeface="Times New Roman"/>
                <a:cs typeface="Times New Roman"/>
              </a:rPr>
              <a:t>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2852" y="1972055"/>
            <a:ext cx="3298825" cy="198120"/>
          </a:xfrm>
          <a:custGeom>
            <a:avLst/>
            <a:gdLst/>
            <a:ahLst/>
            <a:cxnLst/>
            <a:rect l="l" t="t" r="r" b="b"/>
            <a:pathLst>
              <a:path w="3298825" h="198119">
                <a:moveTo>
                  <a:pt x="3298380" y="94996"/>
                </a:moveTo>
                <a:lnTo>
                  <a:pt x="3098012" y="82854"/>
                </a:lnTo>
                <a:lnTo>
                  <a:pt x="2846870" y="68846"/>
                </a:lnTo>
                <a:lnTo>
                  <a:pt x="2594991" y="56108"/>
                </a:lnTo>
                <a:lnTo>
                  <a:pt x="2342388" y="44678"/>
                </a:lnTo>
                <a:lnTo>
                  <a:pt x="2089111" y="34544"/>
                </a:lnTo>
                <a:lnTo>
                  <a:pt x="1835175" y="25692"/>
                </a:lnTo>
                <a:lnTo>
                  <a:pt x="1580603" y="18148"/>
                </a:lnTo>
                <a:lnTo>
                  <a:pt x="1325448" y="11912"/>
                </a:lnTo>
                <a:lnTo>
                  <a:pt x="1069721" y="6972"/>
                </a:lnTo>
                <a:lnTo>
                  <a:pt x="813447" y="3340"/>
                </a:lnTo>
                <a:lnTo>
                  <a:pt x="556666" y="1016"/>
                </a:lnTo>
                <a:lnTo>
                  <a:pt x="299402" y="0"/>
                </a:lnTo>
                <a:lnTo>
                  <a:pt x="230454" y="12750"/>
                </a:lnTo>
                <a:lnTo>
                  <a:pt x="207556" y="24079"/>
                </a:lnTo>
                <a:lnTo>
                  <a:pt x="203720" y="24218"/>
                </a:lnTo>
                <a:lnTo>
                  <a:pt x="149288" y="28257"/>
                </a:lnTo>
                <a:lnTo>
                  <a:pt x="99885" y="34417"/>
                </a:lnTo>
                <a:lnTo>
                  <a:pt x="56197" y="43815"/>
                </a:lnTo>
                <a:lnTo>
                  <a:pt x="2298" y="70700"/>
                </a:lnTo>
                <a:lnTo>
                  <a:pt x="0" y="85725"/>
                </a:lnTo>
                <a:lnTo>
                  <a:pt x="2616" y="92837"/>
                </a:lnTo>
                <a:lnTo>
                  <a:pt x="12966" y="103225"/>
                </a:lnTo>
                <a:lnTo>
                  <a:pt x="32207" y="113080"/>
                </a:lnTo>
                <a:lnTo>
                  <a:pt x="60337" y="120827"/>
                </a:lnTo>
                <a:lnTo>
                  <a:pt x="97345" y="124841"/>
                </a:lnTo>
                <a:lnTo>
                  <a:pt x="102552" y="124841"/>
                </a:lnTo>
                <a:lnTo>
                  <a:pt x="110426" y="125476"/>
                </a:lnTo>
                <a:lnTo>
                  <a:pt x="118452" y="125488"/>
                </a:lnTo>
                <a:lnTo>
                  <a:pt x="125666" y="125857"/>
                </a:lnTo>
                <a:lnTo>
                  <a:pt x="132778" y="125984"/>
                </a:lnTo>
                <a:lnTo>
                  <a:pt x="139763" y="125984"/>
                </a:lnTo>
                <a:lnTo>
                  <a:pt x="163385" y="125476"/>
                </a:lnTo>
                <a:lnTo>
                  <a:pt x="186067" y="124040"/>
                </a:lnTo>
                <a:lnTo>
                  <a:pt x="207746" y="121754"/>
                </a:lnTo>
                <a:lnTo>
                  <a:pt x="228282" y="118745"/>
                </a:lnTo>
                <a:lnTo>
                  <a:pt x="256857" y="118999"/>
                </a:lnTo>
                <a:lnTo>
                  <a:pt x="294614" y="118745"/>
                </a:lnTo>
                <a:lnTo>
                  <a:pt x="360362" y="117729"/>
                </a:lnTo>
                <a:lnTo>
                  <a:pt x="798156" y="125488"/>
                </a:lnTo>
                <a:lnTo>
                  <a:pt x="2370505" y="153085"/>
                </a:lnTo>
                <a:lnTo>
                  <a:pt x="2622029" y="162001"/>
                </a:lnTo>
                <a:lnTo>
                  <a:pt x="2770530" y="170192"/>
                </a:lnTo>
                <a:lnTo>
                  <a:pt x="2868180" y="177152"/>
                </a:lnTo>
                <a:lnTo>
                  <a:pt x="2964548" y="185470"/>
                </a:lnTo>
                <a:lnTo>
                  <a:pt x="3059493" y="195326"/>
                </a:lnTo>
                <a:lnTo>
                  <a:pt x="3072104" y="196570"/>
                </a:lnTo>
                <a:lnTo>
                  <a:pt x="3084588" y="197446"/>
                </a:lnTo>
                <a:lnTo>
                  <a:pt x="3096907" y="197954"/>
                </a:lnTo>
                <a:lnTo>
                  <a:pt x="3109023" y="198120"/>
                </a:lnTo>
                <a:lnTo>
                  <a:pt x="3155492" y="195643"/>
                </a:lnTo>
                <a:lnTo>
                  <a:pt x="3196552" y="188861"/>
                </a:lnTo>
                <a:lnTo>
                  <a:pt x="3255289" y="166560"/>
                </a:lnTo>
                <a:lnTo>
                  <a:pt x="3271050" y="139446"/>
                </a:lnTo>
                <a:lnTo>
                  <a:pt x="3262211" y="130530"/>
                </a:lnTo>
                <a:lnTo>
                  <a:pt x="3272625" y="124663"/>
                </a:lnTo>
                <a:lnTo>
                  <a:pt x="3298164" y="104292"/>
                </a:lnTo>
                <a:lnTo>
                  <a:pt x="3298380" y="94996"/>
                </a:lnTo>
                <a:close/>
              </a:path>
            </a:pathLst>
          </a:custGeom>
          <a:solidFill>
            <a:srgbClr val="00FF00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400802" y="2726804"/>
            <a:ext cx="3342004" cy="1485900"/>
            <a:chOff x="5400802" y="2726804"/>
            <a:chExt cx="3342004" cy="1485900"/>
          </a:xfrm>
        </p:grpSpPr>
        <p:sp>
          <p:nvSpPr>
            <p:cNvPr id="13" name="object 13"/>
            <p:cNvSpPr/>
            <p:nvPr/>
          </p:nvSpPr>
          <p:spPr>
            <a:xfrm>
              <a:off x="5592445" y="2855033"/>
              <a:ext cx="1069340" cy="533400"/>
            </a:xfrm>
            <a:custGeom>
              <a:avLst/>
              <a:gdLst/>
              <a:ahLst/>
              <a:cxnLst/>
              <a:rect l="l" t="t" r="r" b="b"/>
              <a:pathLst>
                <a:path w="1069340" h="533400">
                  <a:moveTo>
                    <a:pt x="31077" y="0"/>
                  </a:moveTo>
                  <a:lnTo>
                    <a:pt x="1396" y="29771"/>
                  </a:lnTo>
                  <a:lnTo>
                    <a:pt x="0" y="41582"/>
                  </a:lnTo>
                  <a:lnTo>
                    <a:pt x="4976" y="51353"/>
                  </a:lnTo>
                  <a:lnTo>
                    <a:pt x="44195" y="75999"/>
                  </a:lnTo>
                  <a:lnTo>
                    <a:pt x="84105" y="84873"/>
                  </a:lnTo>
                  <a:lnTo>
                    <a:pt x="90511" y="84220"/>
                  </a:lnTo>
                  <a:lnTo>
                    <a:pt x="111849" y="50538"/>
                  </a:lnTo>
                  <a:lnTo>
                    <a:pt x="105965" y="35724"/>
                  </a:lnTo>
                  <a:lnTo>
                    <a:pt x="69468" y="8943"/>
                  </a:lnTo>
                  <a:lnTo>
                    <a:pt x="31077" y="0"/>
                  </a:lnTo>
                  <a:close/>
                </a:path>
                <a:path w="1069340" h="533400">
                  <a:moveTo>
                    <a:pt x="1061338" y="374322"/>
                  </a:moveTo>
                  <a:lnTo>
                    <a:pt x="1060069" y="374322"/>
                  </a:lnTo>
                  <a:lnTo>
                    <a:pt x="1054076" y="376045"/>
                  </a:lnTo>
                  <a:lnTo>
                    <a:pt x="1032146" y="410368"/>
                  </a:lnTo>
                  <a:lnTo>
                    <a:pt x="1017270" y="447855"/>
                  </a:lnTo>
                  <a:lnTo>
                    <a:pt x="1015491" y="452173"/>
                  </a:lnTo>
                  <a:lnTo>
                    <a:pt x="1000629" y="489416"/>
                  </a:lnTo>
                  <a:lnTo>
                    <a:pt x="994826" y="525611"/>
                  </a:lnTo>
                  <a:lnTo>
                    <a:pt x="1000378" y="532564"/>
                  </a:lnTo>
                  <a:lnTo>
                    <a:pt x="1000886" y="532691"/>
                  </a:lnTo>
                  <a:lnTo>
                    <a:pt x="1001268" y="532818"/>
                  </a:lnTo>
                  <a:lnTo>
                    <a:pt x="1029029" y="499048"/>
                  </a:lnTo>
                  <a:lnTo>
                    <a:pt x="1039622" y="470588"/>
                  </a:lnTo>
                  <a:lnTo>
                    <a:pt x="1041273" y="466778"/>
                  </a:lnTo>
                  <a:lnTo>
                    <a:pt x="1042924" y="462587"/>
                  </a:lnTo>
                  <a:lnTo>
                    <a:pt x="1044194" y="458269"/>
                  </a:lnTo>
                  <a:lnTo>
                    <a:pt x="1049712" y="446603"/>
                  </a:lnTo>
                  <a:lnTo>
                    <a:pt x="1067454" y="398077"/>
                  </a:lnTo>
                  <a:lnTo>
                    <a:pt x="1069022" y="385895"/>
                  </a:lnTo>
                  <a:lnTo>
                    <a:pt x="1067161" y="378023"/>
                  </a:lnTo>
                  <a:lnTo>
                    <a:pt x="1061847" y="374449"/>
                  </a:lnTo>
                  <a:lnTo>
                    <a:pt x="1061338" y="374322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1452" y="2775584"/>
              <a:ext cx="3218180" cy="1334135"/>
            </a:xfrm>
            <a:custGeom>
              <a:avLst/>
              <a:gdLst/>
              <a:ahLst/>
              <a:cxnLst/>
              <a:rect l="l" t="t" r="r" b="b"/>
              <a:pathLst>
                <a:path w="3218179" h="1334135">
                  <a:moveTo>
                    <a:pt x="1169941" y="457200"/>
                  </a:moveTo>
                  <a:lnTo>
                    <a:pt x="1131570" y="457200"/>
                  </a:lnTo>
                  <a:lnTo>
                    <a:pt x="1133221" y="457453"/>
                  </a:lnTo>
                  <a:lnTo>
                    <a:pt x="1136050" y="461081"/>
                  </a:lnTo>
                  <a:lnTo>
                    <a:pt x="1126730" y="503108"/>
                  </a:lnTo>
                  <a:lnTo>
                    <a:pt x="1112139" y="536701"/>
                  </a:lnTo>
                  <a:lnTo>
                    <a:pt x="1110361" y="540893"/>
                  </a:lnTo>
                  <a:lnTo>
                    <a:pt x="1109218" y="544830"/>
                  </a:lnTo>
                  <a:lnTo>
                    <a:pt x="1107186" y="548513"/>
                  </a:lnTo>
                  <a:lnTo>
                    <a:pt x="1105789" y="551941"/>
                  </a:lnTo>
                  <a:lnTo>
                    <a:pt x="1130934" y="561086"/>
                  </a:lnTo>
                  <a:lnTo>
                    <a:pt x="1169941" y="457200"/>
                  </a:lnTo>
                  <a:close/>
                </a:path>
                <a:path w="3218179" h="1334135">
                  <a:moveTo>
                    <a:pt x="50673" y="0"/>
                  </a:moveTo>
                  <a:lnTo>
                    <a:pt x="0" y="133476"/>
                  </a:lnTo>
                  <a:lnTo>
                    <a:pt x="1084579" y="543687"/>
                  </a:lnTo>
                  <a:lnTo>
                    <a:pt x="1089532" y="533019"/>
                  </a:lnTo>
                  <a:lnTo>
                    <a:pt x="1091692" y="528827"/>
                  </a:lnTo>
                  <a:lnTo>
                    <a:pt x="1106747" y="489983"/>
                  </a:lnTo>
                  <a:lnTo>
                    <a:pt x="1130807" y="457453"/>
                  </a:lnTo>
                  <a:lnTo>
                    <a:pt x="1131570" y="457200"/>
                  </a:lnTo>
                  <a:lnTo>
                    <a:pt x="1169941" y="457200"/>
                  </a:lnTo>
                  <a:lnTo>
                    <a:pt x="1181100" y="427481"/>
                  </a:lnTo>
                  <a:lnTo>
                    <a:pt x="476640" y="161083"/>
                  </a:lnTo>
                  <a:lnTo>
                    <a:pt x="154686" y="161083"/>
                  </a:lnTo>
                  <a:lnTo>
                    <a:pt x="147824" y="160807"/>
                  </a:lnTo>
                  <a:lnTo>
                    <a:pt x="100087" y="145188"/>
                  </a:lnTo>
                  <a:lnTo>
                    <a:pt x="74549" y="121793"/>
                  </a:lnTo>
                  <a:lnTo>
                    <a:pt x="76708" y="104266"/>
                  </a:lnTo>
                  <a:lnTo>
                    <a:pt x="76962" y="103505"/>
                  </a:lnTo>
                  <a:lnTo>
                    <a:pt x="83048" y="92698"/>
                  </a:lnTo>
                  <a:lnTo>
                    <a:pt x="91646" y="85820"/>
                  </a:lnTo>
                  <a:lnTo>
                    <a:pt x="102840" y="82895"/>
                  </a:lnTo>
                  <a:lnTo>
                    <a:pt x="269880" y="82895"/>
                  </a:lnTo>
                  <a:lnTo>
                    <a:pt x="50673" y="0"/>
                  </a:lnTo>
                  <a:close/>
                </a:path>
                <a:path w="3218179" h="1334135">
                  <a:moveTo>
                    <a:pt x="269880" y="82895"/>
                  </a:moveTo>
                  <a:lnTo>
                    <a:pt x="102840" y="82895"/>
                  </a:lnTo>
                  <a:lnTo>
                    <a:pt x="116712" y="83946"/>
                  </a:lnTo>
                  <a:lnTo>
                    <a:pt x="121285" y="84836"/>
                  </a:lnTo>
                  <a:lnTo>
                    <a:pt x="126111" y="86232"/>
                  </a:lnTo>
                  <a:lnTo>
                    <a:pt x="131445" y="88264"/>
                  </a:lnTo>
                  <a:lnTo>
                    <a:pt x="133603" y="89534"/>
                  </a:lnTo>
                  <a:lnTo>
                    <a:pt x="136398" y="90424"/>
                  </a:lnTo>
                  <a:lnTo>
                    <a:pt x="138937" y="91820"/>
                  </a:lnTo>
                  <a:lnTo>
                    <a:pt x="160184" y="103737"/>
                  </a:lnTo>
                  <a:lnTo>
                    <a:pt x="173656" y="116474"/>
                  </a:lnTo>
                  <a:lnTo>
                    <a:pt x="179389" y="130093"/>
                  </a:lnTo>
                  <a:lnTo>
                    <a:pt x="177419" y="144652"/>
                  </a:lnTo>
                  <a:lnTo>
                    <a:pt x="154686" y="161083"/>
                  </a:lnTo>
                  <a:lnTo>
                    <a:pt x="476640" y="161083"/>
                  </a:lnTo>
                  <a:lnTo>
                    <a:pt x="269880" y="82895"/>
                  </a:lnTo>
                  <a:close/>
                </a:path>
                <a:path w="3218179" h="1334135">
                  <a:moveTo>
                    <a:pt x="1239774" y="466597"/>
                  </a:moveTo>
                  <a:lnTo>
                    <a:pt x="1194562" y="585469"/>
                  </a:lnTo>
                  <a:lnTo>
                    <a:pt x="3172459" y="1333779"/>
                  </a:lnTo>
                  <a:lnTo>
                    <a:pt x="3217672" y="1214932"/>
                  </a:lnTo>
                  <a:lnTo>
                    <a:pt x="1239774" y="466597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9156" y="2752089"/>
              <a:ext cx="330835" cy="154940"/>
            </a:xfrm>
            <a:custGeom>
              <a:avLst/>
              <a:gdLst/>
              <a:ahLst/>
              <a:cxnLst/>
              <a:rect l="l" t="t" r="r" b="b"/>
              <a:pathLst>
                <a:path w="330835" h="154939">
                  <a:moveTo>
                    <a:pt x="194183" y="24383"/>
                  </a:moveTo>
                  <a:lnTo>
                    <a:pt x="187579" y="24383"/>
                  </a:lnTo>
                  <a:lnTo>
                    <a:pt x="180975" y="25907"/>
                  </a:lnTo>
                  <a:lnTo>
                    <a:pt x="174371" y="30098"/>
                  </a:lnTo>
                  <a:lnTo>
                    <a:pt x="169799" y="32003"/>
                  </a:lnTo>
                  <a:lnTo>
                    <a:pt x="165862" y="34925"/>
                  </a:lnTo>
                  <a:lnTo>
                    <a:pt x="162687" y="38481"/>
                  </a:lnTo>
                  <a:lnTo>
                    <a:pt x="330581" y="102107"/>
                  </a:lnTo>
                  <a:lnTo>
                    <a:pt x="330708" y="97154"/>
                  </a:lnTo>
                  <a:lnTo>
                    <a:pt x="329565" y="92456"/>
                  </a:lnTo>
                  <a:lnTo>
                    <a:pt x="327660" y="87883"/>
                  </a:lnTo>
                  <a:lnTo>
                    <a:pt x="325247" y="80771"/>
                  </a:lnTo>
                  <a:lnTo>
                    <a:pt x="291338" y="57403"/>
                  </a:lnTo>
                  <a:lnTo>
                    <a:pt x="221869" y="31114"/>
                  </a:lnTo>
                  <a:lnTo>
                    <a:pt x="196723" y="24510"/>
                  </a:lnTo>
                  <a:lnTo>
                    <a:pt x="194183" y="24383"/>
                  </a:lnTo>
                  <a:close/>
                </a:path>
                <a:path w="330835" h="154939">
                  <a:moveTo>
                    <a:pt x="61214" y="0"/>
                  </a:moveTo>
                  <a:lnTo>
                    <a:pt x="43148" y="30003"/>
                  </a:lnTo>
                  <a:lnTo>
                    <a:pt x="26892" y="60293"/>
                  </a:lnTo>
                  <a:lnTo>
                    <a:pt x="12493" y="91011"/>
                  </a:lnTo>
                  <a:lnTo>
                    <a:pt x="0" y="122300"/>
                  </a:lnTo>
                  <a:lnTo>
                    <a:pt x="86868" y="154939"/>
                  </a:lnTo>
                  <a:lnTo>
                    <a:pt x="134874" y="27939"/>
                  </a:lnTo>
                  <a:lnTo>
                    <a:pt x="61214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1025" y="2732531"/>
              <a:ext cx="843280" cy="337820"/>
            </a:xfrm>
            <a:custGeom>
              <a:avLst/>
              <a:gdLst/>
              <a:ahLst/>
              <a:cxnLst/>
              <a:rect l="l" t="t" r="r" b="b"/>
              <a:pathLst>
                <a:path w="843279" h="337819">
                  <a:moveTo>
                    <a:pt x="106839" y="42799"/>
                  </a:moveTo>
                  <a:lnTo>
                    <a:pt x="72898" y="42799"/>
                  </a:lnTo>
                  <a:lnTo>
                    <a:pt x="735202" y="293116"/>
                  </a:lnTo>
                  <a:lnTo>
                    <a:pt x="745956" y="307476"/>
                  </a:lnTo>
                  <a:lnTo>
                    <a:pt x="776477" y="332105"/>
                  </a:lnTo>
                  <a:lnTo>
                    <a:pt x="798599" y="337323"/>
                  </a:lnTo>
                  <a:lnTo>
                    <a:pt x="805529" y="337185"/>
                  </a:lnTo>
                  <a:lnTo>
                    <a:pt x="836407" y="309880"/>
                  </a:lnTo>
                  <a:lnTo>
                    <a:pt x="806703" y="309880"/>
                  </a:lnTo>
                  <a:lnTo>
                    <a:pt x="805052" y="309625"/>
                  </a:lnTo>
                  <a:lnTo>
                    <a:pt x="804163" y="309372"/>
                  </a:lnTo>
                  <a:lnTo>
                    <a:pt x="799806" y="308365"/>
                  </a:lnTo>
                  <a:lnTo>
                    <a:pt x="794162" y="306657"/>
                  </a:lnTo>
                  <a:lnTo>
                    <a:pt x="787233" y="304210"/>
                  </a:lnTo>
                  <a:lnTo>
                    <a:pt x="779017" y="300990"/>
                  </a:lnTo>
                  <a:lnTo>
                    <a:pt x="212089" y="85852"/>
                  </a:lnTo>
                  <a:lnTo>
                    <a:pt x="132270" y="53546"/>
                  </a:lnTo>
                  <a:lnTo>
                    <a:pt x="106839" y="42799"/>
                  </a:lnTo>
                  <a:close/>
                </a:path>
                <a:path w="843279" h="337819">
                  <a:moveTo>
                    <a:pt x="136401" y="28067"/>
                  </a:moveTo>
                  <a:lnTo>
                    <a:pt x="88773" y="28067"/>
                  </a:lnTo>
                  <a:lnTo>
                    <a:pt x="89915" y="28321"/>
                  </a:lnTo>
                  <a:lnTo>
                    <a:pt x="90297" y="28448"/>
                  </a:lnTo>
                  <a:lnTo>
                    <a:pt x="91439" y="29083"/>
                  </a:lnTo>
                  <a:lnTo>
                    <a:pt x="92837" y="30606"/>
                  </a:lnTo>
                  <a:lnTo>
                    <a:pt x="217042" y="73533"/>
                  </a:lnTo>
                  <a:lnTo>
                    <a:pt x="807465" y="297053"/>
                  </a:lnTo>
                  <a:lnTo>
                    <a:pt x="812164" y="305054"/>
                  </a:lnTo>
                  <a:lnTo>
                    <a:pt x="811149" y="308229"/>
                  </a:lnTo>
                  <a:lnTo>
                    <a:pt x="809244" y="309499"/>
                  </a:lnTo>
                  <a:lnTo>
                    <a:pt x="806703" y="309880"/>
                  </a:lnTo>
                  <a:lnTo>
                    <a:pt x="836407" y="309880"/>
                  </a:lnTo>
                  <a:lnTo>
                    <a:pt x="837408" y="308123"/>
                  </a:lnTo>
                  <a:lnTo>
                    <a:pt x="843279" y="294640"/>
                  </a:lnTo>
                  <a:lnTo>
                    <a:pt x="136401" y="28067"/>
                  </a:lnTo>
                  <a:close/>
                </a:path>
                <a:path w="843279" h="337819">
                  <a:moveTo>
                    <a:pt x="61975" y="0"/>
                  </a:moveTo>
                  <a:lnTo>
                    <a:pt x="44291" y="5328"/>
                  </a:lnTo>
                  <a:lnTo>
                    <a:pt x="28035" y="15573"/>
                  </a:lnTo>
                  <a:lnTo>
                    <a:pt x="13255" y="30700"/>
                  </a:lnTo>
                  <a:lnTo>
                    <a:pt x="0" y="50673"/>
                  </a:lnTo>
                  <a:lnTo>
                    <a:pt x="44703" y="67564"/>
                  </a:lnTo>
                  <a:lnTo>
                    <a:pt x="49180" y="57407"/>
                  </a:lnTo>
                  <a:lnTo>
                    <a:pt x="55372" y="49942"/>
                  </a:lnTo>
                  <a:lnTo>
                    <a:pt x="63277" y="45096"/>
                  </a:lnTo>
                  <a:lnTo>
                    <a:pt x="72898" y="42799"/>
                  </a:lnTo>
                  <a:lnTo>
                    <a:pt x="106839" y="42799"/>
                  </a:lnTo>
                  <a:lnTo>
                    <a:pt x="105116" y="42068"/>
                  </a:lnTo>
                  <a:lnTo>
                    <a:pt x="87313" y="34162"/>
                  </a:lnTo>
                  <a:lnTo>
                    <a:pt x="86233" y="34162"/>
                  </a:lnTo>
                  <a:lnTo>
                    <a:pt x="85851" y="34036"/>
                  </a:lnTo>
                  <a:lnTo>
                    <a:pt x="86105" y="33147"/>
                  </a:lnTo>
                  <a:lnTo>
                    <a:pt x="87757" y="28702"/>
                  </a:lnTo>
                  <a:lnTo>
                    <a:pt x="88773" y="28067"/>
                  </a:lnTo>
                  <a:lnTo>
                    <a:pt x="136401" y="28067"/>
                  </a:lnTo>
                  <a:lnTo>
                    <a:pt x="61975" y="0"/>
                  </a:lnTo>
                  <a:close/>
                </a:path>
                <a:path w="843279" h="337819">
                  <a:moveTo>
                    <a:pt x="86740" y="33909"/>
                  </a:moveTo>
                  <a:lnTo>
                    <a:pt x="86487" y="34162"/>
                  </a:lnTo>
                  <a:lnTo>
                    <a:pt x="87313" y="34162"/>
                  </a:lnTo>
                  <a:lnTo>
                    <a:pt x="86740" y="33909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6877" y="2760598"/>
              <a:ext cx="726440" cy="281940"/>
            </a:xfrm>
            <a:custGeom>
              <a:avLst/>
              <a:gdLst/>
              <a:ahLst/>
              <a:cxnLst/>
              <a:rect l="l" t="t" r="r" b="b"/>
              <a:pathLst>
                <a:path w="726439" h="281939">
                  <a:moveTo>
                    <a:pt x="2921" y="0"/>
                  </a:moveTo>
                  <a:lnTo>
                    <a:pt x="1905" y="635"/>
                  </a:lnTo>
                  <a:lnTo>
                    <a:pt x="0" y="5968"/>
                  </a:lnTo>
                  <a:lnTo>
                    <a:pt x="635" y="6095"/>
                  </a:lnTo>
                  <a:lnTo>
                    <a:pt x="888" y="5842"/>
                  </a:lnTo>
                  <a:lnTo>
                    <a:pt x="19367" y="14047"/>
                  </a:lnTo>
                  <a:lnTo>
                    <a:pt x="82041" y="40078"/>
                  </a:lnTo>
                  <a:lnTo>
                    <a:pt x="126237" y="57785"/>
                  </a:lnTo>
                  <a:lnTo>
                    <a:pt x="701381" y="276143"/>
                  </a:lnTo>
                  <a:lnTo>
                    <a:pt x="720851" y="281813"/>
                  </a:lnTo>
                  <a:lnTo>
                    <a:pt x="723392" y="281431"/>
                  </a:lnTo>
                  <a:lnTo>
                    <a:pt x="725297" y="280162"/>
                  </a:lnTo>
                  <a:lnTo>
                    <a:pt x="726313" y="276987"/>
                  </a:lnTo>
                  <a:lnTo>
                    <a:pt x="721613" y="268986"/>
                  </a:lnTo>
                  <a:lnTo>
                    <a:pt x="131190" y="45466"/>
                  </a:lnTo>
                  <a:lnTo>
                    <a:pt x="6985" y="2539"/>
                  </a:lnTo>
                  <a:lnTo>
                    <a:pt x="5587" y="1016"/>
                  </a:lnTo>
                  <a:lnTo>
                    <a:pt x="4063" y="254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78780" y="2902457"/>
              <a:ext cx="3218180" cy="1305560"/>
            </a:xfrm>
            <a:custGeom>
              <a:avLst/>
              <a:gdLst/>
              <a:ahLst/>
              <a:cxnLst/>
              <a:rect l="l" t="t" r="r" b="b"/>
              <a:pathLst>
                <a:path w="3218179" h="1305560">
                  <a:moveTo>
                    <a:pt x="45212" y="0"/>
                  </a:moveTo>
                  <a:lnTo>
                    <a:pt x="0" y="118872"/>
                  </a:lnTo>
                  <a:lnTo>
                    <a:pt x="1130935" y="546481"/>
                  </a:lnTo>
                  <a:lnTo>
                    <a:pt x="1136142" y="532638"/>
                  </a:lnTo>
                  <a:lnTo>
                    <a:pt x="3178302" y="1304950"/>
                  </a:lnTo>
                  <a:lnTo>
                    <a:pt x="3217672" y="1200327"/>
                  </a:lnTo>
                  <a:lnTo>
                    <a:pt x="1246251" y="454533"/>
                  </a:lnTo>
                  <a:lnTo>
                    <a:pt x="1288923" y="342265"/>
                  </a:lnTo>
                  <a:lnTo>
                    <a:pt x="1211706" y="313182"/>
                  </a:lnTo>
                  <a:lnTo>
                    <a:pt x="1169035" y="425450"/>
                  </a:lnTo>
                  <a:lnTo>
                    <a:pt x="1151001" y="418592"/>
                  </a:lnTo>
                  <a:lnTo>
                    <a:pt x="1131379" y="467248"/>
                  </a:lnTo>
                  <a:lnTo>
                    <a:pt x="1116965" y="482092"/>
                  </a:lnTo>
                  <a:lnTo>
                    <a:pt x="1115441" y="481838"/>
                  </a:lnTo>
                  <a:lnTo>
                    <a:pt x="1115187" y="481584"/>
                  </a:lnTo>
                  <a:lnTo>
                    <a:pt x="1113917" y="481330"/>
                  </a:lnTo>
                  <a:lnTo>
                    <a:pt x="1112901" y="480314"/>
                  </a:lnTo>
                  <a:lnTo>
                    <a:pt x="1112393" y="478917"/>
                  </a:lnTo>
                  <a:lnTo>
                    <a:pt x="1111325" y="472130"/>
                  </a:lnTo>
                  <a:lnTo>
                    <a:pt x="1112805" y="460057"/>
                  </a:lnTo>
                  <a:lnTo>
                    <a:pt x="1118143" y="441126"/>
                  </a:lnTo>
                  <a:lnTo>
                    <a:pt x="1128649" y="413766"/>
                  </a:lnTo>
                  <a:lnTo>
                    <a:pt x="1130046" y="410718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802" y="2726804"/>
              <a:ext cx="3342004" cy="1485900"/>
            </a:xfrm>
            <a:custGeom>
              <a:avLst/>
              <a:gdLst/>
              <a:ahLst/>
              <a:cxnLst/>
              <a:rect l="l" t="t" r="r" b="b"/>
              <a:pathLst>
                <a:path w="3342004" h="1485900">
                  <a:moveTo>
                    <a:pt x="1031113" y="342900"/>
                  </a:moveTo>
                  <a:lnTo>
                    <a:pt x="1026795" y="330200"/>
                  </a:lnTo>
                  <a:lnTo>
                    <a:pt x="1022604" y="330200"/>
                  </a:lnTo>
                  <a:lnTo>
                    <a:pt x="1016647" y="317500"/>
                  </a:lnTo>
                  <a:lnTo>
                    <a:pt x="1011339" y="317500"/>
                  </a:lnTo>
                  <a:lnTo>
                    <a:pt x="1006690" y="304800"/>
                  </a:lnTo>
                  <a:lnTo>
                    <a:pt x="1002157" y="304800"/>
                  </a:lnTo>
                  <a:lnTo>
                    <a:pt x="1000760" y="292100"/>
                  </a:lnTo>
                  <a:lnTo>
                    <a:pt x="998347" y="292100"/>
                  </a:lnTo>
                  <a:lnTo>
                    <a:pt x="831850" y="241300"/>
                  </a:lnTo>
                  <a:lnTo>
                    <a:pt x="790321" y="215900"/>
                  </a:lnTo>
                  <a:lnTo>
                    <a:pt x="624547" y="165100"/>
                  </a:lnTo>
                  <a:lnTo>
                    <a:pt x="583133" y="139700"/>
                  </a:lnTo>
                  <a:lnTo>
                    <a:pt x="459130" y="101600"/>
                  </a:lnTo>
                  <a:lnTo>
                    <a:pt x="418058" y="76200"/>
                  </a:lnTo>
                  <a:lnTo>
                    <a:pt x="336423" y="50800"/>
                  </a:lnTo>
                  <a:lnTo>
                    <a:pt x="309245" y="50800"/>
                  </a:lnTo>
                  <a:lnTo>
                    <a:pt x="302641" y="63500"/>
                  </a:lnTo>
                  <a:lnTo>
                    <a:pt x="299085" y="63500"/>
                  </a:lnTo>
                  <a:lnTo>
                    <a:pt x="296799" y="76200"/>
                  </a:lnTo>
                  <a:lnTo>
                    <a:pt x="295783" y="76200"/>
                  </a:lnTo>
                  <a:lnTo>
                    <a:pt x="295402" y="88900"/>
                  </a:lnTo>
                  <a:lnTo>
                    <a:pt x="330327" y="88900"/>
                  </a:lnTo>
                  <a:lnTo>
                    <a:pt x="324993" y="76200"/>
                  </a:lnTo>
                  <a:lnTo>
                    <a:pt x="319024" y="76200"/>
                  </a:lnTo>
                  <a:lnTo>
                    <a:pt x="321310" y="63500"/>
                  </a:lnTo>
                  <a:lnTo>
                    <a:pt x="332359" y="63500"/>
                  </a:lnTo>
                  <a:lnTo>
                    <a:pt x="456526" y="101600"/>
                  </a:lnTo>
                  <a:lnTo>
                    <a:pt x="497586" y="127000"/>
                  </a:lnTo>
                  <a:lnTo>
                    <a:pt x="662686" y="177800"/>
                  </a:lnTo>
                  <a:lnTo>
                    <a:pt x="704075" y="203200"/>
                  </a:lnTo>
                  <a:lnTo>
                    <a:pt x="745401" y="215900"/>
                  </a:lnTo>
                  <a:lnTo>
                    <a:pt x="828040" y="254000"/>
                  </a:lnTo>
                  <a:lnTo>
                    <a:pt x="950315" y="292100"/>
                  </a:lnTo>
                  <a:lnTo>
                    <a:pt x="990981" y="317500"/>
                  </a:lnTo>
                  <a:lnTo>
                    <a:pt x="996962" y="317500"/>
                  </a:lnTo>
                  <a:lnTo>
                    <a:pt x="1003046" y="330200"/>
                  </a:lnTo>
                  <a:lnTo>
                    <a:pt x="1009408" y="330200"/>
                  </a:lnTo>
                  <a:lnTo>
                    <a:pt x="1016254" y="342900"/>
                  </a:lnTo>
                  <a:lnTo>
                    <a:pt x="1031113" y="342900"/>
                  </a:lnTo>
                  <a:close/>
                </a:path>
                <a:path w="3342004" h="1485900">
                  <a:moveTo>
                    <a:pt x="3342005" y="1270000"/>
                  </a:moveTo>
                  <a:lnTo>
                    <a:pt x="3336671" y="1270000"/>
                  </a:lnTo>
                  <a:lnTo>
                    <a:pt x="3321558" y="1263992"/>
                  </a:lnTo>
                  <a:lnTo>
                    <a:pt x="3321558" y="1282700"/>
                  </a:lnTo>
                  <a:lnTo>
                    <a:pt x="3316389" y="1282700"/>
                  </a:lnTo>
                  <a:lnTo>
                    <a:pt x="3311372" y="1295400"/>
                  </a:lnTo>
                  <a:lnTo>
                    <a:pt x="3306534" y="1308100"/>
                  </a:lnTo>
                  <a:lnTo>
                    <a:pt x="3296297" y="1333500"/>
                  </a:lnTo>
                  <a:lnTo>
                    <a:pt x="3280664" y="1371600"/>
                  </a:lnTo>
                  <a:lnTo>
                    <a:pt x="3266478" y="1409700"/>
                  </a:lnTo>
                  <a:lnTo>
                    <a:pt x="3254794" y="1447800"/>
                  </a:lnTo>
                  <a:lnTo>
                    <a:pt x="3248025" y="1473200"/>
                  </a:lnTo>
                  <a:lnTo>
                    <a:pt x="1724660" y="901700"/>
                  </a:lnTo>
                  <a:lnTo>
                    <a:pt x="1679041" y="876300"/>
                  </a:lnTo>
                  <a:lnTo>
                    <a:pt x="1587830" y="850900"/>
                  </a:lnTo>
                  <a:lnTo>
                    <a:pt x="1542249" y="825500"/>
                  </a:lnTo>
                  <a:lnTo>
                    <a:pt x="1496682" y="812800"/>
                  </a:lnTo>
                  <a:lnTo>
                    <a:pt x="1451140" y="787400"/>
                  </a:lnTo>
                  <a:lnTo>
                    <a:pt x="1360170" y="762000"/>
                  </a:lnTo>
                  <a:lnTo>
                    <a:pt x="1314729" y="736600"/>
                  </a:lnTo>
                  <a:lnTo>
                    <a:pt x="1269377" y="723900"/>
                  </a:lnTo>
                  <a:lnTo>
                    <a:pt x="1224026" y="711200"/>
                  </a:lnTo>
                  <a:lnTo>
                    <a:pt x="1229487" y="698500"/>
                  </a:lnTo>
                  <a:lnTo>
                    <a:pt x="1234719" y="685800"/>
                  </a:lnTo>
                  <a:lnTo>
                    <a:pt x="1239812" y="673100"/>
                  </a:lnTo>
                  <a:lnTo>
                    <a:pt x="1244854" y="660400"/>
                  </a:lnTo>
                  <a:lnTo>
                    <a:pt x="1250657" y="647700"/>
                  </a:lnTo>
                  <a:lnTo>
                    <a:pt x="1256309" y="635000"/>
                  </a:lnTo>
                  <a:lnTo>
                    <a:pt x="1261808" y="622300"/>
                  </a:lnTo>
                  <a:lnTo>
                    <a:pt x="1267206" y="596900"/>
                  </a:lnTo>
                  <a:lnTo>
                    <a:pt x="1275461" y="584200"/>
                  </a:lnTo>
                  <a:lnTo>
                    <a:pt x="1283601" y="558800"/>
                  </a:lnTo>
                  <a:lnTo>
                    <a:pt x="1291475" y="533400"/>
                  </a:lnTo>
                  <a:lnTo>
                    <a:pt x="1298956" y="508000"/>
                  </a:lnTo>
                  <a:lnTo>
                    <a:pt x="1312760" y="520700"/>
                  </a:lnTo>
                  <a:lnTo>
                    <a:pt x="1339977" y="520700"/>
                  </a:lnTo>
                  <a:lnTo>
                    <a:pt x="1353439" y="533400"/>
                  </a:lnTo>
                  <a:lnTo>
                    <a:pt x="1417193" y="558800"/>
                  </a:lnTo>
                  <a:lnTo>
                    <a:pt x="1544828" y="596900"/>
                  </a:lnTo>
                  <a:lnTo>
                    <a:pt x="1799971" y="698500"/>
                  </a:lnTo>
                  <a:lnTo>
                    <a:pt x="2310511" y="889000"/>
                  </a:lnTo>
                  <a:lnTo>
                    <a:pt x="2820543" y="1092200"/>
                  </a:lnTo>
                  <a:lnTo>
                    <a:pt x="3321558" y="1282700"/>
                  </a:lnTo>
                  <a:lnTo>
                    <a:pt x="3321558" y="1263992"/>
                  </a:lnTo>
                  <a:lnTo>
                    <a:pt x="2825877" y="1066800"/>
                  </a:lnTo>
                  <a:lnTo>
                    <a:pt x="1804416" y="685800"/>
                  </a:lnTo>
                  <a:lnTo>
                    <a:pt x="1549273" y="584200"/>
                  </a:lnTo>
                  <a:lnTo>
                    <a:pt x="1421511" y="546100"/>
                  </a:lnTo>
                  <a:lnTo>
                    <a:pt x="1357757" y="520700"/>
                  </a:lnTo>
                  <a:lnTo>
                    <a:pt x="1344028" y="508000"/>
                  </a:lnTo>
                  <a:lnTo>
                    <a:pt x="1316761" y="508000"/>
                  </a:lnTo>
                  <a:lnTo>
                    <a:pt x="1303401" y="495300"/>
                  </a:lnTo>
                  <a:lnTo>
                    <a:pt x="1305687" y="482600"/>
                  </a:lnTo>
                  <a:lnTo>
                    <a:pt x="1300480" y="482600"/>
                  </a:lnTo>
                  <a:lnTo>
                    <a:pt x="1253782" y="457200"/>
                  </a:lnTo>
                  <a:lnTo>
                    <a:pt x="1160449" y="431800"/>
                  </a:lnTo>
                  <a:lnTo>
                    <a:pt x="1113815" y="406400"/>
                  </a:lnTo>
                  <a:lnTo>
                    <a:pt x="1067181" y="393700"/>
                  </a:lnTo>
                  <a:lnTo>
                    <a:pt x="951230" y="342900"/>
                  </a:lnTo>
                  <a:lnTo>
                    <a:pt x="835025" y="304800"/>
                  </a:lnTo>
                  <a:lnTo>
                    <a:pt x="788492" y="292100"/>
                  </a:lnTo>
                  <a:lnTo>
                    <a:pt x="695540" y="254000"/>
                  </a:lnTo>
                  <a:lnTo>
                    <a:pt x="649084" y="228600"/>
                  </a:lnTo>
                  <a:lnTo>
                    <a:pt x="602615" y="215900"/>
                  </a:lnTo>
                  <a:lnTo>
                    <a:pt x="544703" y="190500"/>
                  </a:lnTo>
                  <a:lnTo>
                    <a:pt x="487045" y="177800"/>
                  </a:lnTo>
                  <a:lnTo>
                    <a:pt x="376301" y="127000"/>
                  </a:lnTo>
                  <a:lnTo>
                    <a:pt x="375285" y="127000"/>
                  </a:lnTo>
                  <a:lnTo>
                    <a:pt x="373888" y="114300"/>
                  </a:lnTo>
                  <a:lnTo>
                    <a:pt x="369316" y="114300"/>
                  </a:lnTo>
                  <a:lnTo>
                    <a:pt x="365125" y="101600"/>
                  </a:lnTo>
                  <a:lnTo>
                    <a:pt x="359918" y="101600"/>
                  </a:lnTo>
                  <a:lnTo>
                    <a:pt x="354203" y="88900"/>
                  </a:lnTo>
                  <a:lnTo>
                    <a:pt x="332994" y="88900"/>
                  </a:lnTo>
                  <a:lnTo>
                    <a:pt x="338328" y="101600"/>
                  </a:lnTo>
                  <a:lnTo>
                    <a:pt x="352552" y="101600"/>
                  </a:lnTo>
                  <a:lnTo>
                    <a:pt x="356489" y="114300"/>
                  </a:lnTo>
                  <a:lnTo>
                    <a:pt x="358775" y="114300"/>
                  </a:lnTo>
                  <a:lnTo>
                    <a:pt x="359791" y="127000"/>
                  </a:lnTo>
                  <a:lnTo>
                    <a:pt x="361442" y="127000"/>
                  </a:lnTo>
                  <a:lnTo>
                    <a:pt x="360172" y="139700"/>
                  </a:lnTo>
                  <a:lnTo>
                    <a:pt x="366014" y="139700"/>
                  </a:lnTo>
                  <a:lnTo>
                    <a:pt x="453656" y="177800"/>
                  </a:lnTo>
                  <a:lnTo>
                    <a:pt x="482727" y="177800"/>
                  </a:lnTo>
                  <a:lnTo>
                    <a:pt x="599186" y="228600"/>
                  </a:lnTo>
                  <a:lnTo>
                    <a:pt x="645731" y="241300"/>
                  </a:lnTo>
                  <a:lnTo>
                    <a:pt x="692175" y="266700"/>
                  </a:lnTo>
                  <a:lnTo>
                    <a:pt x="784974" y="292100"/>
                  </a:lnTo>
                  <a:lnTo>
                    <a:pt x="831469" y="317500"/>
                  </a:lnTo>
                  <a:lnTo>
                    <a:pt x="947166" y="355600"/>
                  </a:lnTo>
                  <a:lnTo>
                    <a:pt x="1107719" y="419100"/>
                  </a:lnTo>
                  <a:lnTo>
                    <a:pt x="1152182" y="431800"/>
                  </a:lnTo>
                  <a:lnTo>
                    <a:pt x="1196606" y="457200"/>
                  </a:lnTo>
                  <a:lnTo>
                    <a:pt x="1240993" y="469900"/>
                  </a:lnTo>
                  <a:lnTo>
                    <a:pt x="1285367" y="495300"/>
                  </a:lnTo>
                  <a:lnTo>
                    <a:pt x="1273898" y="520700"/>
                  </a:lnTo>
                  <a:lnTo>
                    <a:pt x="1263040" y="546100"/>
                  </a:lnTo>
                  <a:lnTo>
                    <a:pt x="1252601" y="571500"/>
                  </a:lnTo>
                  <a:lnTo>
                    <a:pt x="1242441" y="596900"/>
                  </a:lnTo>
                  <a:lnTo>
                    <a:pt x="1237183" y="609600"/>
                  </a:lnTo>
                  <a:lnTo>
                    <a:pt x="1231988" y="622300"/>
                  </a:lnTo>
                  <a:lnTo>
                    <a:pt x="1226934" y="635000"/>
                  </a:lnTo>
                  <a:lnTo>
                    <a:pt x="1222121" y="647700"/>
                  </a:lnTo>
                  <a:lnTo>
                    <a:pt x="1217244" y="660400"/>
                  </a:lnTo>
                  <a:lnTo>
                    <a:pt x="1212596" y="673100"/>
                  </a:lnTo>
                  <a:lnTo>
                    <a:pt x="1208214" y="685800"/>
                  </a:lnTo>
                  <a:lnTo>
                    <a:pt x="1204214" y="711200"/>
                  </a:lnTo>
                  <a:lnTo>
                    <a:pt x="1201801" y="711200"/>
                  </a:lnTo>
                  <a:lnTo>
                    <a:pt x="1152880" y="698500"/>
                  </a:lnTo>
                  <a:lnTo>
                    <a:pt x="1104036" y="673100"/>
                  </a:lnTo>
                  <a:lnTo>
                    <a:pt x="1006525" y="647700"/>
                  </a:lnTo>
                  <a:lnTo>
                    <a:pt x="957834" y="622300"/>
                  </a:lnTo>
                  <a:lnTo>
                    <a:pt x="909193" y="609600"/>
                  </a:lnTo>
                  <a:lnTo>
                    <a:pt x="559435" y="469900"/>
                  </a:lnTo>
                  <a:lnTo>
                    <a:pt x="509447" y="457200"/>
                  </a:lnTo>
                  <a:lnTo>
                    <a:pt x="459498" y="431800"/>
                  </a:lnTo>
                  <a:lnTo>
                    <a:pt x="409600" y="419100"/>
                  </a:lnTo>
                  <a:lnTo>
                    <a:pt x="359765" y="393700"/>
                  </a:lnTo>
                  <a:lnTo>
                    <a:pt x="261099" y="355600"/>
                  </a:lnTo>
                  <a:lnTo>
                    <a:pt x="163423" y="330200"/>
                  </a:lnTo>
                  <a:lnTo>
                    <a:pt x="114795" y="304800"/>
                  </a:lnTo>
                  <a:lnTo>
                    <a:pt x="89941" y="298284"/>
                  </a:lnTo>
                  <a:lnTo>
                    <a:pt x="99949" y="265049"/>
                  </a:lnTo>
                  <a:lnTo>
                    <a:pt x="109816" y="234505"/>
                  </a:lnTo>
                  <a:lnTo>
                    <a:pt x="136525" y="159054"/>
                  </a:lnTo>
                  <a:lnTo>
                    <a:pt x="160274" y="99720"/>
                  </a:lnTo>
                  <a:lnTo>
                    <a:pt x="176110" y="66446"/>
                  </a:lnTo>
                  <a:lnTo>
                    <a:pt x="185623" y="76200"/>
                  </a:lnTo>
                  <a:lnTo>
                    <a:pt x="208280" y="76200"/>
                  </a:lnTo>
                  <a:lnTo>
                    <a:pt x="211074" y="63500"/>
                  </a:lnTo>
                  <a:lnTo>
                    <a:pt x="253873" y="63500"/>
                  </a:lnTo>
                  <a:lnTo>
                    <a:pt x="256921" y="76200"/>
                  </a:lnTo>
                  <a:lnTo>
                    <a:pt x="266446" y="76200"/>
                  </a:lnTo>
                  <a:lnTo>
                    <a:pt x="267335" y="63500"/>
                  </a:lnTo>
                  <a:lnTo>
                    <a:pt x="269367" y="63500"/>
                  </a:lnTo>
                  <a:lnTo>
                    <a:pt x="272288" y="50800"/>
                  </a:lnTo>
                  <a:lnTo>
                    <a:pt x="275844" y="50800"/>
                  </a:lnTo>
                  <a:lnTo>
                    <a:pt x="279527" y="38100"/>
                  </a:lnTo>
                  <a:lnTo>
                    <a:pt x="288417" y="38100"/>
                  </a:lnTo>
                  <a:lnTo>
                    <a:pt x="293116" y="25400"/>
                  </a:lnTo>
                  <a:lnTo>
                    <a:pt x="319278" y="25400"/>
                  </a:lnTo>
                  <a:lnTo>
                    <a:pt x="417779" y="50800"/>
                  </a:lnTo>
                  <a:lnTo>
                    <a:pt x="466699" y="76200"/>
                  </a:lnTo>
                  <a:lnTo>
                    <a:pt x="515620" y="88900"/>
                  </a:lnTo>
                  <a:lnTo>
                    <a:pt x="905764" y="241300"/>
                  </a:lnTo>
                  <a:lnTo>
                    <a:pt x="1093089" y="317500"/>
                  </a:lnTo>
                  <a:lnTo>
                    <a:pt x="1090980" y="317500"/>
                  </a:lnTo>
                  <a:lnTo>
                    <a:pt x="1088415" y="330200"/>
                  </a:lnTo>
                  <a:lnTo>
                    <a:pt x="1081659" y="330200"/>
                  </a:lnTo>
                  <a:lnTo>
                    <a:pt x="1080008" y="342900"/>
                  </a:lnTo>
                  <a:lnTo>
                    <a:pt x="1032891" y="342900"/>
                  </a:lnTo>
                  <a:lnTo>
                    <a:pt x="1038987" y="355600"/>
                  </a:lnTo>
                  <a:lnTo>
                    <a:pt x="1078103" y="355600"/>
                  </a:lnTo>
                  <a:lnTo>
                    <a:pt x="1081532" y="342900"/>
                  </a:lnTo>
                  <a:lnTo>
                    <a:pt x="1089406" y="342900"/>
                  </a:lnTo>
                  <a:lnTo>
                    <a:pt x="1096086" y="330200"/>
                  </a:lnTo>
                  <a:lnTo>
                    <a:pt x="1101750" y="330200"/>
                  </a:lnTo>
                  <a:lnTo>
                    <a:pt x="1106792" y="317500"/>
                  </a:lnTo>
                  <a:lnTo>
                    <a:pt x="1111618" y="304800"/>
                  </a:lnTo>
                  <a:lnTo>
                    <a:pt x="1106297" y="304800"/>
                  </a:lnTo>
                  <a:lnTo>
                    <a:pt x="519303" y="76200"/>
                  </a:lnTo>
                  <a:lnTo>
                    <a:pt x="470649" y="63500"/>
                  </a:lnTo>
                  <a:lnTo>
                    <a:pt x="421995" y="38100"/>
                  </a:lnTo>
                  <a:lnTo>
                    <a:pt x="373507" y="25400"/>
                  </a:lnTo>
                  <a:lnTo>
                    <a:pt x="325374" y="0"/>
                  </a:lnTo>
                  <a:lnTo>
                    <a:pt x="320929" y="0"/>
                  </a:lnTo>
                  <a:lnTo>
                    <a:pt x="313563" y="12700"/>
                  </a:lnTo>
                  <a:lnTo>
                    <a:pt x="294005" y="12700"/>
                  </a:lnTo>
                  <a:lnTo>
                    <a:pt x="288163" y="25400"/>
                  </a:lnTo>
                  <a:lnTo>
                    <a:pt x="277241" y="25400"/>
                  </a:lnTo>
                  <a:lnTo>
                    <a:pt x="272034" y="38100"/>
                  </a:lnTo>
                  <a:lnTo>
                    <a:pt x="266827" y="38100"/>
                  </a:lnTo>
                  <a:lnTo>
                    <a:pt x="263144" y="50800"/>
                  </a:lnTo>
                  <a:lnTo>
                    <a:pt x="216992" y="50800"/>
                  </a:lnTo>
                  <a:lnTo>
                    <a:pt x="210566" y="63500"/>
                  </a:lnTo>
                  <a:lnTo>
                    <a:pt x="189001" y="63500"/>
                  </a:lnTo>
                  <a:lnTo>
                    <a:pt x="181737" y="55994"/>
                  </a:lnTo>
                  <a:lnTo>
                    <a:pt x="181864" y="55765"/>
                  </a:lnTo>
                  <a:lnTo>
                    <a:pt x="183134" y="49415"/>
                  </a:lnTo>
                  <a:lnTo>
                    <a:pt x="180340" y="44716"/>
                  </a:lnTo>
                  <a:lnTo>
                    <a:pt x="175641" y="43319"/>
                  </a:lnTo>
                  <a:lnTo>
                    <a:pt x="170815" y="42430"/>
                  </a:lnTo>
                  <a:lnTo>
                    <a:pt x="166116" y="45605"/>
                  </a:lnTo>
                  <a:lnTo>
                    <a:pt x="164719" y="50304"/>
                  </a:lnTo>
                  <a:lnTo>
                    <a:pt x="164592" y="50800"/>
                  </a:lnTo>
                  <a:lnTo>
                    <a:pt x="161594" y="49314"/>
                  </a:lnTo>
                  <a:lnTo>
                    <a:pt x="161594" y="63500"/>
                  </a:lnTo>
                  <a:lnTo>
                    <a:pt x="161010" y="65989"/>
                  </a:lnTo>
                  <a:lnTo>
                    <a:pt x="141922" y="127076"/>
                  </a:lnTo>
                  <a:lnTo>
                    <a:pt x="124841" y="171843"/>
                  </a:lnTo>
                  <a:lnTo>
                    <a:pt x="100812" y="231165"/>
                  </a:lnTo>
                  <a:lnTo>
                    <a:pt x="74295" y="290080"/>
                  </a:lnTo>
                  <a:lnTo>
                    <a:pt x="73914" y="290334"/>
                  </a:lnTo>
                  <a:lnTo>
                    <a:pt x="72885" y="293814"/>
                  </a:lnTo>
                  <a:lnTo>
                    <a:pt x="66395" y="292100"/>
                  </a:lnTo>
                  <a:lnTo>
                    <a:pt x="18288" y="266700"/>
                  </a:lnTo>
                  <a:lnTo>
                    <a:pt x="20002" y="254000"/>
                  </a:lnTo>
                  <a:lnTo>
                    <a:pt x="22263" y="241300"/>
                  </a:lnTo>
                  <a:lnTo>
                    <a:pt x="24980" y="228600"/>
                  </a:lnTo>
                  <a:lnTo>
                    <a:pt x="28067" y="215900"/>
                  </a:lnTo>
                  <a:lnTo>
                    <a:pt x="31991" y="190500"/>
                  </a:lnTo>
                  <a:lnTo>
                    <a:pt x="36360" y="177800"/>
                  </a:lnTo>
                  <a:lnTo>
                    <a:pt x="41186" y="165100"/>
                  </a:lnTo>
                  <a:lnTo>
                    <a:pt x="46482" y="152400"/>
                  </a:lnTo>
                  <a:lnTo>
                    <a:pt x="57988" y="114300"/>
                  </a:lnTo>
                  <a:lnTo>
                    <a:pt x="71221" y="88900"/>
                  </a:lnTo>
                  <a:lnTo>
                    <a:pt x="86245" y="63500"/>
                  </a:lnTo>
                  <a:lnTo>
                    <a:pt x="103124" y="38100"/>
                  </a:lnTo>
                  <a:lnTo>
                    <a:pt x="114630" y="50800"/>
                  </a:lnTo>
                  <a:lnTo>
                    <a:pt x="148209" y="50800"/>
                  </a:lnTo>
                  <a:lnTo>
                    <a:pt x="160807" y="63500"/>
                  </a:lnTo>
                  <a:lnTo>
                    <a:pt x="161594" y="63500"/>
                  </a:lnTo>
                  <a:lnTo>
                    <a:pt x="161594" y="49314"/>
                  </a:lnTo>
                  <a:lnTo>
                    <a:pt x="139598" y="38100"/>
                  </a:lnTo>
                  <a:lnTo>
                    <a:pt x="126949" y="38100"/>
                  </a:lnTo>
                  <a:lnTo>
                    <a:pt x="114515" y="25400"/>
                  </a:lnTo>
                  <a:lnTo>
                    <a:pt x="92075" y="25400"/>
                  </a:lnTo>
                  <a:lnTo>
                    <a:pt x="76758" y="50800"/>
                  </a:lnTo>
                  <a:lnTo>
                    <a:pt x="62191" y="88900"/>
                  </a:lnTo>
                  <a:lnTo>
                    <a:pt x="48526" y="114300"/>
                  </a:lnTo>
                  <a:lnTo>
                    <a:pt x="35941" y="139700"/>
                  </a:lnTo>
                  <a:lnTo>
                    <a:pt x="30403" y="165100"/>
                  </a:lnTo>
                  <a:lnTo>
                    <a:pt x="25184" y="177800"/>
                  </a:lnTo>
                  <a:lnTo>
                    <a:pt x="20231" y="190500"/>
                  </a:lnTo>
                  <a:lnTo>
                    <a:pt x="15494" y="203200"/>
                  </a:lnTo>
                  <a:lnTo>
                    <a:pt x="11252" y="215900"/>
                  </a:lnTo>
                  <a:lnTo>
                    <a:pt x="7315" y="241300"/>
                  </a:lnTo>
                  <a:lnTo>
                    <a:pt x="3683" y="254000"/>
                  </a:lnTo>
                  <a:lnTo>
                    <a:pt x="381" y="266700"/>
                  </a:lnTo>
                  <a:lnTo>
                    <a:pt x="254" y="266700"/>
                  </a:lnTo>
                  <a:lnTo>
                    <a:pt x="0" y="279400"/>
                  </a:lnTo>
                  <a:lnTo>
                    <a:pt x="5969" y="279400"/>
                  </a:lnTo>
                  <a:lnTo>
                    <a:pt x="56464" y="292100"/>
                  </a:lnTo>
                  <a:lnTo>
                    <a:pt x="106768" y="317500"/>
                  </a:lnTo>
                  <a:lnTo>
                    <a:pt x="156908" y="330200"/>
                  </a:lnTo>
                  <a:lnTo>
                    <a:pt x="206908" y="355600"/>
                  </a:lnTo>
                  <a:lnTo>
                    <a:pt x="306705" y="393700"/>
                  </a:lnTo>
                  <a:lnTo>
                    <a:pt x="356679" y="406400"/>
                  </a:lnTo>
                  <a:lnTo>
                    <a:pt x="456641" y="444500"/>
                  </a:lnTo>
                  <a:lnTo>
                    <a:pt x="506577" y="457200"/>
                  </a:lnTo>
                  <a:lnTo>
                    <a:pt x="556463" y="482600"/>
                  </a:lnTo>
                  <a:lnTo>
                    <a:pt x="606298" y="495300"/>
                  </a:lnTo>
                  <a:lnTo>
                    <a:pt x="905510" y="622300"/>
                  </a:lnTo>
                  <a:lnTo>
                    <a:pt x="955268" y="635000"/>
                  </a:lnTo>
                  <a:lnTo>
                    <a:pt x="1004989" y="660400"/>
                  </a:lnTo>
                  <a:lnTo>
                    <a:pt x="1054684" y="673100"/>
                  </a:lnTo>
                  <a:lnTo>
                    <a:pt x="1104341" y="698500"/>
                  </a:lnTo>
                  <a:lnTo>
                    <a:pt x="1153972" y="711200"/>
                  </a:lnTo>
                  <a:lnTo>
                    <a:pt x="1203579" y="736600"/>
                  </a:lnTo>
                  <a:lnTo>
                    <a:pt x="1213345" y="736600"/>
                  </a:lnTo>
                  <a:lnTo>
                    <a:pt x="1214869" y="723900"/>
                  </a:lnTo>
                  <a:lnTo>
                    <a:pt x="1217041" y="723900"/>
                  </a:lnTo>
                  <a:lnTo>
                    <a:pt x="1308811" y="749300"/>
                  </a:lnTo>
                  <a:lnTo>
                    <a:pt x="1354632" y="774700"/>
                  </a:lnTo>
                  <a:lnTo>
                    <a:pt x="1446199" y="800100"/>
                  </a:lnTo>
                  <a:lnTo>
                    <a:pt x="1491932" y="825500"/>
                  </a:lnTo>
                  <a:lnTo>
                    <a:pt x="1583334" y="850900"/>
                  </a:lnTo>
                  <a:lnTo>
                    <a:pt x="1629016" y="876300"/>
                  </a:lnTo>
                  <a:lnTo>
                    <a:pt x="1674685" y="889000"/>
                  </a:lnTo>
                  <a:lnTo>
                    <a:pt x="2230882" y="1104900"/>
                  </a:lnTo>
                  <a:lnTo>
                    <a:pt x="3250946" y="1485900"/>
                  </a:lnTo>
                  <a:lnTo>
                    <a:pt x="3262376" y="1485900"/>
                  </a:lnTo>
                  <a:lnTo>
                    <a:pt x="3268713" y="1473200"/>
                  </a:lnTo>
                  <a:lnTo>
                    <a:pt x="3274669" y="1460500"/>
                  </a:lnTo>
                  <a:lnTo>
                    <a:pt x="3280321" y="1447800"/>
                  </a:lnTo>
                  <a:lnTo>
                    <a:pt x="3285744" y="1435100"/>
                  </a:lnTo>
                  <a:lnTo>
                    <a:pt x="3291306" y="1422400"/>
                  </a:lnTo>
                  <a:lnTo>
                    <a:pt x="3306953" y="1384300"/>
                  </a:lnTo>
                  <a:lnTo>
                    <a:pt x="3321240" y="1346200"/>
                  </a:lnTo>
                  <a:lnTo>
                    <a:pt x="3334321" y="1308100"/>
                  </a:lnTo>
                  <a:lnTo>
                    <a:pt x="3338233" y="1282700"/>
                  </a:lnTo>
                  <a:lnTo>
                    <a:pt x="3342005" y="1270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1025" y="2783204"/>
              <a:ext cx="45085" cy="17145"/>
            </a:xfrm>
            <a:custGeom>
              <a:avLst/>
              <a:gdLst/>
              <a:ahLst/>
              <a:cxnLst/>
              <a:rect l="l" t="t" r="r" b="b"/>
              <a:pathLst>
                <a:path w="45085" h="17144">
                  <a:moveTo>
                    <a:pt x="0" y="0"/>
                  </a:moveTo>
                  <a:lnTo>
                    <a:pt x="44703" y="16891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1843" y="2790570"/>
              <a:ext cx="168275" cy="64135"/>
            </a:xfrm>
            <a:custGeom>
              <a:avLst/>
              <a:gdLst/>
              <a:ahLst/>
              <a:cxnLst/>
              <a:rect l="l" t="t" r="r" b="b"/>
              <a:pathLst>
                <a:path w="168275" h="64135">
                  <a:moveTo>
                    <a:pt x="0" y="0"/>
                  </a:moveTo>
                  <a:lnTo>
                    <a:pt x="167894" y="63626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0"/>
            <a:ext cx="8425180" cy="5145405"/>
          </a:xfrm>
          <a:custGeom>
            <a:avLst/>
            <a:gdLst/>
            <a:ahLst/>
            <a:cxnLst/>
            <a:rect l="l" t="t" r="r" b="b"/>
            <a:pathLst>
              <a:path w="8425180" h="5145405">
                <a:moveTo>
                  <a:pt x="0" y="5145024"/>
                </a:moveTo>
                <a:lnTo>
                  <a:pt x="8424672" y="5145024"/>
                </a:lnTo>
                <a:lnTo>
                  <a:pt x="8424672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4" name="object 4"/>
            <p:cNvSpPr/>
            <p:nvPr/>
          </p:nvSpPr>
          <p:spPr>
            <a:xfrm>
              <a:off x="716280" y="126"/>
              <a:ext cx="8427720" cy="5142230"/>
            </a:xfrm>
            <a:custGeom>
              <a:avLst/>
              <a:gdLst/>
              <a:ahLst/>
              <a:cxnLst/>
              <a:rect l="l" t="t" r="r" b="b"/>
              <a:pathLst>
                <a:path w="8427720" h="5142230">
                  <a:moveTo>
                    <a:pt x="2336" y="0"/>
                  </a:moveTo>
                  <a:lnTo>
                    <a:pt x="0" y="5141783"/>
                  </a:lnTo>
                  <a:lnTo>
                    <a:pt x="8427720" y="5141783"/>
                  </a:lnTo>
                  <a:lnTo>
                    <a:pt x="8427720" y="5100032"/>
                  </a:lnTo>
                  <a:lnTo>
                    <a:pt x="5425898" y="4277669"/>
                  </a:lnTo>
                  <a:lnTo>
                    <a:pt x="2864567" y="2524723"/>
                  </a:lnTo>
                  <a:lnTo>
                    <a:pt x="1145151" y="800258"/>
                  </a:lnTo>
                  <a:lnTo>
                    <a:pt x="516674" y="21589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AFD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5648" y="1136903"/>
              <a:ext cx="5633085" cy="2871470"/>
            </a:xfrm>
            <a:custGeom>
              <a:avLst/>
              <a:gdLst/>
              <a:ahLst/>
              <a:cxnLst/>
              <a:rect l="l" t="t" r="r" b="b"/>
              <a:pathLst>
                <a:path w="5633084" h="2871470">
                  <a:moveTo>
                    <a:pt x="5297043" y="0"/>
                  </a:moveTo>
                  <a:lnTo>
                    <a:pt x="335660" y="0"/>
                  </a:lnTo>
                  <a:lnTo>
                    <a:pt x="332022" y="49610"/>
                  </a:lnTo>
                  <a:lnTo>
                    <a:pt x="321452" y="96957"/>
                  </a:lnTo>
                  <a:lnTo>
                    <a:pt x="304470" y="141523"/>
                  </a:lnTo>
                  <a:lnTo>
                    <a:pt x="281593" y="182788"/>
                  </a:lnTo>
                  <a:lnTo>
                    <a:pt x="253342" y="220234"/>
                  </a:lnTo>
                  <a:lnTo>
                    <a:pt x="220234" y="253342"/>
                  </a:lnTo>
                  <a:lnTo>
                    <a:pt x="182788" y="281593"/>
                  </a:lnTo>
                  <a:lnTo>
                    <a:pt x="141523" y="304470"/>
                  </a:lnTo>
                  <a:lnTo>
                    <a:pt x="96957" y="321452"/>
                  </a:lnTo>
                  <a:lnTo>
                    <a:pt x="49610" y="332022"/>
                  </a:lnTo>
                  <a:lnTo>
                    <a:pt x="0" y="335661"/>
                  </a:lnTo>
                  <a:lnTo>
                    <a:pt x="0" y="2535555"/>
                  </a:lnTo>
                  <a:lnTo>
                    <a:pt x="49610" y="2539193"/>
                  </a:lnTo>
                  <a:lnTo>
                    <a:pt x="96957" y="2549763"/>
                  </a:lnTo>
                  <a:lnTo>
                    <a:pt x="141523" y="2566745"/>
                  </a:lnTo>
                  <a:lnTo>
                    <a:pt x="182788" y="2589622"/>
                  </a:lnTo>
                  <a:lnTo>
                    <a:pt x="220234" y="2617873"/>
                  </a:lnTo>
                  <a:lnTo>
                    <a:pt x="253342" y="2650981"/>
                  </a:lnTo>
                  <a:lnTo>
                    <a:pt x="281593" y="2688427"/>
                  </a:lnTo>
                  <a:lnTo>
                    <a:pt x="304470" y="2729692"/>
                  </a:lnTo>
                  <a:lnTo>
                    <a:pt x="321452" y="2774258"/>
                  </a:lnTo>
                  <a:lnTo>
                    <a:pt x="332022" y="2821605"/>
                  </a:lnTo>
                  <a:lnTo>
                    <a:pt x="335660" y="2871216"/>
                  </a:lnTo>
                  <a:lnTo>
                    <a:pt x="5297043" y="2871216"/>
                  </a:lnTo>
                  <a:lnTo>
                    <a:pt x="5300681" y="2821605"/>
                  </a:lnTo>
                  <a:lnTo>
                    <a:pt x="5311251" y="2774258"/>
                  </a:lnTo>
                  <a:lnTo>
                    <a:pt x="5328233" y="2729692"/>
                  </a:lnTo>
                  <a:lnTo>
                    <a:pt x="5351110" y="2688427"/>
                  </a:lnTo>
                  <a:lnTo>
                    <a:pt x="5379361" y="2650981"/>
                  </a:lnTo>
                  <a:lnTo>
                    <a:pt x="5412469" y="2617873"/>
                  </a:lnTo>
                  <a:lnTo>
                    <a:pt x="5449915" y="2589622"/>
                  </a:lnTo>
                  <a:lnTo>
                    <a:pt x="5491180" y="2566745"/>
                  </a:lnTo>
                  <a:lnTo>
                    <a:pt x="5535746" y="2549763"/>
                  </a:lnTo>
                  <a:lnTo>
                    <a:pt x="5583093" y="2539193"/>
                  </a:lnTo>
                  <a:lnTo>
                    <a:pt x="5632704" y="2535555"/>
                  </a:lnTo>
                  <a:lnTo>
                    <a:pt x="5632704" y="335661"/>
                  </a:lnTo>
                  <a:lnTo>
                    <a:pt x="5583093" y="332022"/>
                  </a:lnTo>
                  <a:lnTo>
                    <a:pt x="5535746" y="321452"/>
                  </a:lnTo>
                  <a:lnTo>
                    <a:pt x="5491180" y="304470"/>
                  </a:lnTo>
                  <a:lnTo>
                    <a:pt x="5449915" y="281593"/>
                  </a:lnTo>
                  <a:lnTo>
                    <a:pt x="5412469" y="253342"/>
                  </a:lnTo>
                  <a:lnTo>
                    <a:pt x="5379361" y="220234"/>
                  </a:lnTo>
                  <a:lnTo>
                    <a:pt x="5351110" y="182788"/>
                  </a:lnTo>
                  <a:lnTo>
                    <a:pt x="5328233" y="141523"/>
                  </a:lnTo>
                  <a:lnTo>
                    <a:pt x="5311251" y="96957"/>
                  </a:lnTo>
                  <a:lnTo>
                    <a:pt x="5300681" y="49610"/>
                  </a:lnTo>
                  <a:lnTo>
                    <a:pt x="529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5648" y="1136903"/>
              <a:ext cx="5633085" cy="2871470"/>
            </a:xfrm>
            <a:custGeom>
              <a:avLst/>
              <a:gdLst/>
              <a:ahLst/>
              <a:cxnLst/>
              <a:rect l="l" t="t" r="r" b="b"/>
              <a:pathLst>
                <a:path w="5633084" h="2871470">
                  <a:moveTo>
                    <a:pt x="0" y="335661"/>
                  </a:moveTo>
                  <a:lnTo>
                    <a:pt x="49610" y="332022"/>
                  </a:lnTo>
                  <a:lnTo>
                    <a:pt x="96957" y="321452"/>
                  </a:lnTo>
                  <a:lnTo>
                    <a:pt x="141523" y="304470"/>
                  </a:lnTo>
                  <a:lnTo>
                    <a:pt x="182788" y="281593"/>
                  </a:lnTo>
                  <a:lnTo>
                    <a:pt x="220234" y="253342"/>
                  </a:lnTo>
                  <a:lnTo>
                    <a:pt x="253342" y="220234"/>
                  </a:lnTo>
                  <a:lnTo>
                    <a:pt x="281593" y="182788"/>
                  </a:lnTo>
                  <a:lnTo>
                    <a:pt x="304470" y="141523"/>
                  </a:lnTo>
                  <a:lnTo>
                    <a:pt x="321452" y="96957"/>
                  </a:lnTo>
                  <a:lnTo>
                    <a:pt x="332022" y="49610"/>
                  </a:lnTo>
                  <a:lnTo>
                    <a:pt x="335660" y="0"/>
                  </a:lnTo>
                  <a:lnTo>
                    <a:pt x="5297043" y="0"/>
                  </a:lnTo>
                  <a:lnTo>
                    <a:pt x="5300681" y="49610"/>
                  </a:lnTo>
                  <a:lnTo>
                    <a:pt x="5311251" y="96957"/>
                  </a:lnTo>
                  <a:lnTo>
                    <a:pt x="5328233" y="141523"/>
                  </a:lnTo>
                  <a:lnTo>
                    <a:pt x="5351110" y="182788"/>
                  </a:lnTo>
                  <a:lnTo>
                    <a:pt x="5379361" y="220234"/>
                  </a:lnTo>
                  <a:lnTo>
                    <a:pt x="5412469" y="253342"/>
                  </a:lnTo>
                  <a:lnTo>
                    <a:pt x="5449915" y="281593"/>
                  </a:lnTo>
                  <a:lnTo>
                    <a:pt x="5491180" y="304470"/>
                  </a:lnTo>
                  <a:lnTo>
                    <a:pt x="5535746" y="321452"/>
                  </a:lnTo>
                  <a:lnTo>
                    <a:pt x="5583093" y="332022"/>
                  </a:lnTo>
                  <a:lnTo>
                    <a:pt x="5632704" y="335661"/>
                  </a:lnTo>
                  <a:lnTo>
                    <a:pt x="5632704" y="2535555"/>
                  </a:lnTo>
                  <a:lnTo>
                    <a:pt x="5583093" y="2539193"/>
                  </a:lnTo>
                  <a:lnTo>
                    <a:pt x="5535746" y="2549763"/>
                  </a:lnTo>
                  <a:lnTo>
                    <a:pt x="5491180" y="2566745"/>
                  </a:lnTo>
                  <a:lnTo>
                    <a:pt x="5449915" y="2589622"/>
                  </a:lnTo>
                  <a:lnTo>
                    <a:pt x="5412469" y="2617873"/>
                  </a:lnTo>
                  <a:lnTo>
                    <a:pt x="5379361" y="2650981"/>
                  </a:lnTo>
                  <a:lnTo>
                    <a:pt x="5351110" y="2688427"/>
                  </a:lnTo>
                  <a:lnTo>
                    <a:pt x="5328233" y="2729692"/>
                  </a:lnTo>
                  <a:lnTo>
                    <a:pt x="5311251" y="2774258"/>
                  </a:lnTo>
                  <a:lnTo>
                    <a:pt x="5300681" y="2821605"/>
                  </a:lnTo>
                  <a:lnTo>
                    <a:pt x="5297043" y="2871216"/>
                  </a:lnTo>
                  <a:lnTo>
                    <a:pt x="335660" y="2871216"/>
                  </a:lnTo>
                  <a:lnTo>
                    <a:pt x="332022" y="2821605"/>
                  </a:lnTo>
                  <a:lnTo>
                    <a:pt x="321452" y="2774258"/>
                  </a:lnTo>
                  <a:lnTo>
                    <a:pt x="304470" y="2729692"/>
                  </a:lnTo>
                  <a:lnTo>
                    <a:pt x="281593" y="2688427"/>
                  </a:lnTo>
                  <a:lnTo>
                    <a:pt x="253342" y="2650981"/>
                  </a:lnTo>
                  <a:lnTo>
                    <a:pt x="220234" y="2617873"/>
                  </a:lnTo>
                  <a:lnTo>
                    <a:pt x="182788" y="2589622"/>
                  </a:lnTo>
                  <a:lnTo>
                    <a:pt x="141523" y="2566745"/>
                  </a:lnTo>
                  <a:lnTo>
                    <a:pt x="96957" y="2549763"/>
                  </a:lnTo>
                  <a:lnTo>
                    <a:pt x="49610" y="2539193"/>
                  </a:lnTo>
                  <a:lnTo>
                    <a:pt x="0" y="2535555"/>
                  </a:lnTo>
                  <a:lnTo>
                    <a:pt x="0" y="335661"/>
                  </a:lnTo>
                  <a:close/>
                </a:path>
                <a:path w="5633084" h="2871470">
                  <a:moveTo>
                    <a:pt x="816863" y="1981200"/>
                  </a:moveTo>
                  <a:lnTo>
                    <a:pt x="4815205" y="198120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61655" y="0"/>
              <a:ext cx="982344" cy="1349375"/>
            </a:xfrm>
            <a:custGeom>
              <a:avLst/>
              <a:gdLst/>
              <a:ahLst/>
              <a:cxnLst/>
              <a:rect l="l" t="t" r="r" b="b"/>
              <a:pathLst>
                <a:path w="982345" h="1349375">
                  <a:moveTo>
                    <a:pt x="56063" y="1140078"/>
                  </a:moveTo>
                  <a:lnTo>
                    <a:pt x="11175" y="1140078"/>
                  </a:lnTo>
                  <a:lnTo>
                    <a:pt x="11811" y="1140967"/>
                  </a:lnTo>
                  <a:lnTo>
                    <a:pt x="12953" y="1141856"/>
                  </a:lnTo>
                  <a:lnTo>
                    <a:pt x="14350" y="1142110"/>
                  </a:lnTo>
                  <a:lnTo>
                    <a:pt x="60869" y="1155072"/>
                  </a:lnTo>
                  <a:lnTo>
                    <a:pt x="107532" y="1167605"/>
                  </a:lnTo>
                  <a:lnTo>
                    <a:pt x="201256" y="1191472"/>
                  </a:lnTo>
                  <a:lnTo>
                    <a:pt x="295455" y="1213882"/>
                  </a:lnTo>
                  <a:lnTo>
                    <a:pt x="437499" y="1245138"/>
                  </a:lnTo>
                  <a:lnTo>
                    <a:pt x="587908" y="1275656"/>
                  </a:lnTo>
                  <a:lnTo>
                    <a:pt x="982345" y="1348949"/>
                  </a:lnTo>
                  <a:lnTo>
                    <a:pt x="982345" y="1330352"/>
                  </a:lnTo>
                  <a:lnTo>
                    <a:pt x="56063" y="1140078"/>
                  </a:lnTo>
                  <a:close/>
                </a:path>
                <a:path w="982345" h="1349375">
                  <a:moveTo>
                    <a:pt x="260840" y="0"/>
                  </a:moveTo>
                  <a:lnTo>
                    <a:pt x="242738" y="0"/>
                  </a:lnTo>
                  <a:lnTo>
                    <a:pt x="238567" y="19915"/>
                  </a:lnTo>
                  <a:lnTo>
                    <a:pt x="228157" y="71707"/>
                  </a:lnTo>
                  <a:lnTo>
                    <a:pt x="218058" y="123594"/>
                  </a:lnTo>
                  <a:lnTo>
                    <a:pt x="208168" y="175545"/>
                  </a:lnTo>
                  <a:lnTo>
                    <a:pt x="188613" y="279531"/>
                  </a:lnTo>
                  <a:lnTo>
                    <a:pt x="178746" y="331509"/>
                  </a:lnTo>
                  <a:lnTo>
                    <a:pt x="168684" y="383439"/>
                  </a:lnTo>
                  <a:lnTo>
                    <a:pt x="158327" y="435294"/>
                  </a:lnTo>
                  <a:lnTo>
                    <a:pt x="147574" y="487044"/>
                  </a:lnTo>
                  <a:lnTo>
                    <a:pt x="136941" y="536764"/>
                  </a:lnTo>
                  <a:lnTo>
                    <a:pt x="126155" y="586454"/>
                  </a:lnTo>
                  <a:lnTo>
                    <a:pt x="115228" y="636117"/>
                  </a:lnTo>
                  <a:lnTo>
                    <a:pt x="104173" y="685755"/>
                  </a:lnTo>
                  <a:lnTo>
                    <a:pt x="93002" y="735369"/>
                  </a:lnTo>
                  <a:lnTo>
                    <a:pt x="81728" y="784962"/>
                  </a:lnTo>
                  <a:lnTo>
                    <a:pt x="70364" y="834536"/>
                  </a:lnTo>
                  <a:lnTo>
                    <a:pt x="58924" y="884093"/>
                  </a:lnTo>
                  <a:lnTo>
                    <a:pt x="47419" y="933635"/>
                  </a:lnTo>
                  <a:lnTo>
                    <a:pt x="35863" y="983165"/>
                  </a:lnTo>
                  <a:lnTo>
                    <a:pt x="24269" y="1032683"/>
                  </a:lnTo>
                  <a:lnTo>
                    <a:pt x="935" y="1132077"/>
                  </a:lnTo>
                  <a:lnTo>
                    <a:pt x="0" y="1136522"/>
                  </a:lnTo>
                  <a:lnTo>
                    <a:pt x="3301" y="1139697"/>
                  </a:lnTo>
                  <a:lnTo>
                    <a:pt x="6985" y="1140459"/>
                  </a:lnTo>
                  <a:lnTo>
                    <a:pt x="8381" y="1140713"/>
                  </a:lnTo>
                  <a:lnTo>
                    <a:pt x="9905" y="1140713"/>
                  </a:lnTo>
                  <a:lnTo>
                    <a:pt x="11175" y="1140078"/>
                  </a:lnTo>
                  <a:lnTo>
                    <a:pt x="56063" y="1140078"/>
                  </a:lnTo>
                  <a:lnTo>
                    <a:pt x="16383" y="1132077"/>
                  </a:lnTo>
                  <a:lnTo>
                    <a:pt x="28028" y="1082121"/>
                  </a:lnTo>
                  <a:lnTo>
                    <a:pt x="39754" y="1032121"/>
                  </a:lnTo>
                  <a:lnTo>
                    <a:pt x="87027" y="831718"/>
                  </a:lnTo>
                  <a:lnTo>
                    <a:pt x="98825" y="781525"/>
                  </a:lnTo>
                  <a:lnTo>
                    <a:pt x="110569" y="731297"/>
                  </a:lnTo>
                  <a:lnTo>
                    <a:pt x="122237" y="681037"/>
                  </a:lnTo>
                  <a:lnTo>
                    <a:pt x="133807" y="630745"/>
                  </a:lnTo>
                  <a:lnTo>
                    <a:pt x="145255" y="580423"/>
                  </a:lnTo>
                  <a:lnTo>
                    <a:pt x="156561" y="530074"/>
                  </a:lnTo>
                  <a:lnTo>
                    <a:pt x="167700" y="479697"/>
                  </a:lnTo>
                  <a:lnTo>
                    <a:pt x="178651" y="429295"/>
                  </a:lnTo>
                  <a:lnTo>
                    <a:pt x="189391" y="378869"/>
                  </a:lnTo>
                  <a:lnTo>
                    <a:pt x="199898" y="328421"/>
                  </a:lnTo>
                  <a:lnTo>
                    <a:pt x="210134" y="278082"/>
                  </a:lnTo>
                  <a:lnTo>
                    <a:pt x="220085" y="227730"/>
                  </a:lnTo>
                  <a:lnTo>
                    <a:pt x="229728" y="177362"/>
                  </a:lnTo>
                  <a:lnTo>
                    <a:pt x="239043" y="126975"/>
                  </a:lnTo>
                  <a:lnTo>
                    <a:pt x="248006" y="76567"/>
                  </a:lnTo>
                  <a:lnTo>
                    <a:pt x="256818" y="24764"/>
                  </a:lnTo>
                  <a:lnTo>
                    <a:pt x="260840" y="0"/>
                  </a:lnTo>
                  <a:close/>
                </a:path>
                <a:path w="982345" h="1349375">
                  <a:moveTo>
                    <a:pt x="982345" y="1650"/>
                  </a:moveTo>
                  <a:lnTo>
                    <a:pt x="934847" y="1650"/>
                  </a:lnTo>
                  <a:lnTo>
                    <a:pt x="953849" y="4587"/>
                  </a:lnTo>
                  <a:lnTo>
                    <a:pt x="963189" y="5776"/>
                  </a:lnTo>
                  <a:lnTo>
                    <a:pt x="972566" y="6476"/>
                  </a:lnTo>
                  <a:lnTo>
                    <a:pt x="965999" y="16321"/>
                  </a:lnTo>
                  <a:lnTo>
                    <a:pt x="961564" y="26654"/>
                  </a:lnTo>
                  <a:lnTo>
                    <a:pt x="960439" y="37534"/>
                  </a:lnTo>
                  <a:lnTo>
                    <a:pt x="963802" y="49021"/>
                  </a:lnTo>
                  <a:lnTo>
                    <a:pt x="970113" y="57939"/>
                  </a:lnTo>
                  <a:lnTo>
                    <a:pt x="978471" y="65023"/>
                  </a:lnTo>
                  <a:lnTo>
                    <a:pt x="982345" y="67093"/>
                  </a:lnTo>
                  <a:lnTo>
                    <a:pt x="982345" y="46841"/>
                  </a:lnTo>
                  <a:lnTo>
                    <a:pt x="978292" y="41552"/>
                  </a:lnTo>
                  <a:lnTo>
                    <a:pt x="974725" y="28574"/>
                  </a:lnTo>
                  <a:lnTo>
                    <a:pt x="978396" y="16835"/>
                  </a:lnTo>
                  <a:lnTo>
                    <a:pt x="982345" y="13094"/>
                  </a:lnTo>
                  <a:lnTo>
                    <a:pt x="982345" y="1650"/>
                  </a:lnTo>
                  <a:close/>
                </a:path>
                <a:path w="982345" h="1349375">
                  <a:moveTo>
                    <a:pt x="869286" y="0"/>
                  </a:moveTo>
                  <a:lnTo>
                    <a:pt x="856568" y="0"/>
                  </a:lnTo>
                  <a:lnTo>
                    <a:pt x="856053" y="1381"/>
                  </a:lnTo>
                  <a:lnTo>
                    <a:pt x="857392" y="19653"/>
                  </a:lnTo>
                  <a:lnTo>
                    <a:pt x="866566" y="35020"/>
                  </a:lnTo>
                  <a:lnTo>
                    <a:pt x="883539" y="43814"/>
                  </a:lnTo>
                  <a:lnTo>
                    <a:pt x="884174" y="43941"/>
                  </a:lnTo>
                  <a:lnTo>
                    <a:pt x="884681" y="44068"/>
                  </a:lnTo>
                  <a:lnTo>
                    <a:pt x="885317" y="44068"/>
                  </a:lnTo>
                  <a:lnTo>
                    <a:pt x="903735" y="42298"/>
                  </a:lnTo>
                  <a:lnTo>
                    <a:pt x="920750" y="32670"/>
                  </a:lnTo>
                  <a:lnTo>
                    <a:pt x="921592" y="31622"/>
                  </a:lnTo>
                  <a:lnTo>
                    <a:pt x="897001" y="31622"/>
                  </a:lnTo>
                  <a:lnTo>
                    <a:pt x="887856" y="29717"/>
                  </a:lnTo>
                  <a:lnTo>
                    <a:pt x="886078" y="29209"/>
                  </a:lnTo>
                  <a:lnTo>
                    <a:pt x="884301" y="28447"/>
                  </a:lnTo>
                  <a:lnTo>
                    <a:pt x="873593" y="20720"/>
                  </a:lnTo>
                  <a:lnTo>
                    <a:pt x="868457" y="9016"/>
                  </a:lnTo>
                  <a:lnTo>
                    <a:pt x="869286" y="0"/>
                  </a:lnTo>
                  <a:close/>
                </a:path>
                <a:path w="982345" h="1349375">
                  <a:moveTo>
                    <a:pt x="982345" y="0"/>
                  </a:moveTo>
                  <a:lnTo>
                    <a:pt x="919830" y="0"/>
                  </a:lnTo>
                  <a:lnTo>
                    <a:pt x="920617" y="5137"/>
                  </a:lnTo>
                  <a:lnTo>
                    <a:pt x="918956" y="12811"/>
                  </a:lnTo>
                  <a:lnTo>
                    <a:pt x="915461" y="19698"/>
                  </a:lnTo>
                  <a:lnTo>
                    <a:pt x="911098" y="24764"/>
                  </a:lnTo>
                  <a:lnTo>
                    <a:pt x="904494" y="29717"/>
                  </a:lnTo>
                  <a:lnTo>
                    <a:pt x="897001" y="31622"/>
                  </a:lnTo>
                  <a:lnTo>
                    <a:pt x="921592" y="31622"/>
                  </a:lnTo>
                  <a:lnTo>
                    <a:pt x="932430" y="18137"/>
                  </a:lnTo>
                  <a:lnTo>
                    <a:pt x="934847" y="1650"/>
                  </a:lnTo>
                  <a:lnTo>
                    <a:pt x="982345" y="1650"/>
                  </a:lnTo>
                  <a:lnTo>
                    <a:pt x="982345" y="0"/>
                  </a:lnTo>
                  <a:close/>
                </a:path>
                <a:path w="982345" h="1349375">
                  <a:moveTo>
                    <a:pt x="774155" y="0"/>
                  </a:moveTo>
                  <a:lnTo>
                    <a:pt x="757453" y="0"/>
                  </a:lnTo>
                  <a:lnTo>
                    <a:pt x="767849" y="15974"/>
                  </a:lnTo>
                  <a:lnTo>
                    <a:pt x="787019" y="25399"/>
                  </a:lnTo>
                  <a:lnTo>
                    <a:pt x="788035" y="25653"/>
                  </a:lnTo>
                  <a:lnTo>
                    <a:pt x="789940" y="25907"/>
                  </a:lnTo>
                  <a:lnTo>
                    <a:pt x="809936" y="23574"/>
                  </a:lnTo>
                  <a:lnTo>
                    <a:pt x="824753" y="12668"/>
                  </a:lnTo>
                  <a:lnTo>
                    <a:pt x="825116" y="11937"/>
                  </a:lnTo>
                  <a:lnTo>
                    <a:pt x="790067" y="11937"/>
                  </a:lnTo>
                  <a:lnTo>
                    <a:pt x="775803" y="3849"/>
                  </a:lnTo>
                  <a:lnTo>
                    <a:pt x="774155" y="0"/>
                  </a:lnTo>
                  <a:close/>
                </a:path>
                <a:path w="982345" h="1349375">
                  <a:moveTo>
                    <a:pt x="831037" y="0"/>
                  </a:moveTo>
                  <a:lnTo>
                    <a:pt x="815854" y="0"/>
                  </a:lnTo>
                  <a:lnTo>
                    <a:pt x="815228" y="1793"/>
                  </a:lnTo>
                  <a:lnTo>
                    <a:pt x="805047" y="10658"/>
                  </a:lnTo>
                  <a:lnTo>
                    <a:pt x="790067" y="11937"/>
                  </a:lnTo>
                  <a:lnTo>
                    <a:pt x="825116" y="11937"/>
                  </a:lnTo>
                  <a:lnTo>
                    <a:pt x="831037" y="0"/>
                  </a:lnTo>
                  <a:close/>
                </a:path>
                <a:path w="982345" h="1349375">
                  <a:moveTo>
                    <a:pt x="708751" y="0"/>
                  </a:moveTo>
                  <a:lnTo>
                    <a:pt x="663190" y="0"/>
                  </a:lnTo>
                  <a:lnTo>
                    <a:pt x="675894" y="6603"/>
                  </a:lnTo>
                  <a:lnTo>
                    <a:pt x="678434" y="7238"/>
                  </a:lnTo>
                  <a:lnTo>
                    <a:pt x="681101" y="7492"/>
                  </a:lnTo>
                  <a:lnTo>
                    <a:pt x="684149" y="7619"/>
                  </a:lnTo>
                  <a:lnTo>
                    <a:pt x="705062" y="3460"/>
                  </a:lnTo>
                  <a:lnTo>
                    <a:pt x="708751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78038" y="9552"/>
              <a:ext cx="966469" cy="1320800"/>
            </a:xfrm>
            <a:custGeom>
              <a:avLst/>
              <a:gdLst/>
              <a:ahLst/>
              <a:cxnLst/>
              <a:rect l="l" t="t" r="r" b="b"/>
              <a:pathLst>
                <a:path w="966470" h="1320800">
                  <a:moveTo>
                    <a:pt x="741070" y="0"/>
                  </a:moveTo>
                  <a:lnTo>
                    <a:pt x="244457" y="0"/>
                  </a:lnTo>
                  <a:lnTo>
                    <a:pt x="240213" y="25400"/>
                  </a:lnTo>
                  <a:lnTo>
                    <a:pt x="231623" y="76200"/>
                  </a:lnTo>
                  <a:lnTo>
                    <a:pt x="222660" y="127000"/>
                  </a:lnTo>
                  <a:lnTo>
                    <a:pt x="213345" y="177800"/>
                  </a:lnTo>
                  <a:lnTo>
                    <a:pt x="203702" y="228600"/>
                  </a:lnTo>
                  <a:lnTo>
                    <a:pt x="193751" y="279400"/>
                  </a:lnTo>
                  <a:lnTo>
                    <a:pt x="183514" y="330200"/>
                  </a:lnTo>
                  <a:lnTo>
                    <a:pt x="173008" y="381000"/>
                  </a:lnTo>
                  <a:lnTo>
                    <a:pt x="162268" y="431800"/>
                  </a:lnTo>
                  <a:lnTo>
                    <a:pt x="151317" y="482600"/>
                  </a:lnTo>
                  <a:lnTo>
                    <a:pt x="140178" y="520700"/>
                  </a:lnTo>
                  <a:lnTo>
                    <a:pt x="128872" y="571500"/>
                  </a:lnTo>
                  <a:lnTo>
                    <a:pt x="117424" y="622300"/>
                  </a:lnTo>
                  <a:lnTo>
                    <a:pt x="105854" y="673100"/>
                  </a:lnTo>
                  <a:lnTo>
                    <a:pt x="94186" y="723900"/>
                  </a:lnTo>
                  <a:lnTo>
                    <a:pt x="82442" y="774700"/>
                  </a:lnTo>
                  <a:lnTo>
                    <a:pt x="70644" y="825500"/>
                  </a:lnTo>
                  <a:lnTo>
                    <a:pt x="35157" y="977900"/>
                  </a:lnTo>
                  <a:lnTo>
                    <a:pt x="23371" y="1028700"/>
                  </a:lnTo>
                  <a:lnTo>
                    <a:pt x="11645" y="1079500"/>
                  </a:lnTo>
                  <a:lnTo>
                    <a:pt x="0" y="1130300"/>
                  </a:lnTo>
                  <a:lnTo>
                    <a:pt x="37907" y="1130300"/>
                  </a:lnTo>
                  <a:lnTo>
                    <a:pt x="75803" y="1143000"/>
                  </a:lnTo>
                  <a:lnTo>
                    <a:pt x="151510" y="1155700"/>
                  </a:lnTo>
                  <a:lnTo>
                    <a:pt x="349655" y="1206500"/>
                  </a:lnTo>
                  <a:lnTo>
                    <a:pt x="547716" y="1244600"/>
                  </a:lnTo>
                  <a:lnTo>
                    <a:pt x="597244" y="1257300"/>
                  </a:lnTo>
                  <a:lnTo>
                    <a:pt x="646785" y="1257300"/>
                  </a:lnTo>
                  <a:lnTo>
                    <a:pt x="845545" y="1308100"/>
                  </a:lnTo>
                  <a:lnTo>
                    <a:pt x="895329" y="1308100"/>
                  </a:lnTo>
                  <a:lnTo>
                    <a:pt x="945140" y="1320800"/>
                  </a:lnTo>
                  <a:lnTo>
                    <a:pt x="965961" y="1320800"/>
                  </a:lnTo>
                  <a:lnTo>
                    <a:pt x="965961" y="1143000"/>
                  </a:lnTo>
                  <a:lnTo>
                    <a:pt x="928340" y="1143000"/>
                  </a:lnTo>
                  <a:lnTo>
                    <a:pt x="829620" y="1117600"/>
                  </a:lnTo>
                  <a:lnTo>
                    <a:pt x="780148" y="1117600"/>
                  </a:lnTo>
                  <a:lnTo>
                    <a:pt x="681147" y="1092200"/>
                  </a:lnTo>
                  <a:lnTo>
                    <a:pt x="631683" y="1092200"/>
                  </a:lnTo>
                  <a:lnTo>
                    <a:pt x="532996" y="1066800"/>
                  </a:lnTo>
                  <a:lnTo>
                    <a:pt x="483838" y="1066800"/>
                  </a:lnTo>
                  <a:lnTo>
                    <a:pt x="434847" y="1054100"/>
                  </a:lnTo>
                  <a:lnTo>
                    <a:pt x="222674" y="1003300"/>
                  </a:lnTo>
                  <a:lnTo>
                    <a:pt x="170560" y="977900"/>
                  </a:lnTo>
                  <a:lnTo>
                    <a:pt x="598951" y="977900"/>
                  </a:lnTo>
                  <a:lnTo>
                    <a:pt x="445429" y="939800"/>
                  </a:lnTo>
                  <a:lnTo>
                    <a:pt x="394334" y="939800"/>
                  </a:lnTo>
                  <a:lnTo>
                    <a:pt x="343280" y="927100"/>
                  </a:lnTo>
                  <a:lnTo>
                    <a:pt x="264620" y="901700"/>
                  </a:lnTo>
                  <a:lnTo>
                    <a:pt x="225319" y="901700"/>
                  </a:lnTo>
                  <a:lnTo>
                    <a:pt x="186054" y="889000"/>
                  </a:lnTo>
                  <a:lnTo>
                    <a:pt x="178561" y="889000"/>
                  </a:lnTo>
                  <a:lnTo>
                    <a:pt x="180975" y="876300"/>
                  </a:lnTo>
                  <a:lnTo>
                    <a:pt x="517708" y="876300"/>
                  </a:lnTo>
                  <a:lnTo>
                    <a:pt x="314023" y="825500"/>
                  </a:lnTo>
                  <a:lnTo>
                    <a:pt x="263115" y="825500"/>
                  </a:lnTo>
                  <a:lnTo>
                    <a:pt x="212216" y="812800"/>
                  </a:lnTo>
                  <a:lnTo>
                    <a:pt x="204088" y="812800"/>
                  </a:lnTo>
                  <a:lnTo>
                    <a:pt x="206628" y="800100"/>
                  </a:lnTo>
                  <a:lnTo>
                    <a:pt x="601344" y="800100"/>
                  </a:lnTo>
                  <a:lnTo>
                    <a:pt x="460238" y="762000"/>
                  </a:lnTo>
                  <a:lnTo>
                    <a:pt x="413226" y="762000"/>
                  </a:lnTo>
                  <a:lnTo>
                    <a:pt x="225297" y="711200"/>
                  </a:lnTo>
                  <a:lnTo>
                    <a:pt x="609646" y="711200"/>
                  </a:lnTo>
                  <a:lnTo>
                    <a:pt x="557910" y="698500"/>
                  </a:lnTo>
                  <a:lnTo>
                    <a:pt x="419051" y="660400"/>
                  </a:lnTo>
                  <a:lnTo>
                    <a:pt x="372910" y="660400"/>
                  </a:lnTo>
                  <a:lnTo>
                    <a:pt x="235076" y="622300"/>
                  </a:lnTo>
                  <a:lnTo>
                    <a:pt x="229742" y="622300"/>
                  </a:lnTo>
                  <a:lnTo>
                    <a:pt x="231520" y="609600"/>
                  </a:lnTo>
                  <a:lnTo>
                    <a:pt x="660348" y="609600"/>
                  </a:lnTo>
                  <a:lnTo>
                    <a:pt x="464931" y="558800"/>
                  </a:lnTo>
                  <a:lnTo>
                    <a:pt x="416557" y="558800"/>
                  </a:lnTo>
                  <a:lnTo>
                    <a:pt x="271779" y="520700"/>
                  </a:lnTo>
                  <a:lnTo>
                    <a:pt x="266318" y="520700"/>
                  </a:lnTo>
                  <a:lnTo>
                    <a:pt x="268477" y="508000"/>
                  </a:lnTo>
                  <a:lnTo>
                    <a:pt x="670391" y="508000"/>
                  </a:lnTo>
                  <a:lnTo>
                    <a:pt x="569198" y="482600"/>
                  </a:lnTo>
                  <a:lnTo>
                    <a:pt x="518566" y="482600"/>
                  </a:lnTo>
                  <a:lnTo>
                    <a:pt x="367156" y="444500"/>
                  </a:lnTo>
                  <a:lnTo>
                    <a:pt x="323818" y="444500"/>
                  </a:lnTo>
                  <a:lnTo>
                    <a:pt x="302220" y="431800"/>
                  </a:lnTo>
                  <a:lnTo>
                    <a:pt x="276605" y="431800"/>
                  </a:lnTo>
                  <a:lnTo>
                    <a:pt x="278637" y="419100"/>
                  </a:lnTo>
                  <a:lnTo>
                    <a:pt x="655512" y="419100"/>
                  </a:lnTo>
                  <a:lnTo>
                    <a:pt x="506833" y="381000"/>
                  </a:lnTo>
                  <a:lnTo>
                    <a:pt x="457168" y="381000"/>
                  </a:lnTo>
                  <a:lnTo>
                    <a:pt x="309117" y="342900"/>
                  </a:lnTo>
                  <a:lnTo>
                    <a:pt x="305815" y="342900"/>
                  </a:lnTo>
                  <a:lnTo>
                    <a:pt x="306704" y="330200"/>
                  </a:lnTo>
                  <a:lnTo>
                    <a:pt x="749204" y="330200"/>
                  </a:lnTo>
                  <a:lnTo>
                    <a:pt x="649563" y="304800"/>
                  </a:lnTo>
                  <a:lnTo>
                    <a:pt x="599820" y="304800"/>
                  </a:lnTo>
                  <a:lnTo>
                    <a:pt x="459628" y="266700"/>
                  </a:lnTo>
                  <a:lnTo>
                    <a:pt x="412999" y="266700"/>
                  </a:lnTo>
                  <a:lnTo>
                    <a:pt x="319912" y="241300"/>
                  </a:lnTo>
                  <a:lnTo>
                    <a:pt x="316610" y="241300"/>
                  </a:lnTo>
                  <a:lnTo>
                    <a:pt x="317753" y="228600"/>
                  </a:lnTo>
                  <a:lnTo>
                    <a:pt x="965961" y="228600"/>
                  </a:lnTo>
                  <a:lnTo>
                    <a:pt x="965961" y="63500"/>
                  </a:lnTo>
                  <a:lnTo>
                    <a:pt x="962088" y="63500"/>
                  </a:lnTo>
                  <a:lnTo>
                    <a:pt x="953730" y="50800"/>
                  </a:lnTo>
                  <a:lnTo>
                    <a:pt x="947419" y="50800"/>
                  </a:lnTo>
                  <a:lnTo>
                    <a:pt x="944056" y="38100"/>
                  </a:lnTo>
                  <a:lnTo>
                    <a:pt x="850183" y="38100"/>
                  </a:lnTo>
                  <a:lnTo>
                    <a:pt x="845596" y="25400"/>
                  </a:lnTo>
                  <a:lnTo>
                    <a:pt x="770635" y="25400"/>
                  </a:lnTo>
                  <a:lnTo>
                    <a:pt x="751466" y="12700"/>
                  </a:lnTo>
                  <a:lnTo>
                    <a:pt x="741070" y="0"/>
                  </a:lnTo>
                  <a:close/>
                </a:path>
                <a:path w="966470" h="1320800">
                  <a:moveTo>
                    <a:pt x="598951" y="977900"/>
                  </a:moveTo>
                  <a:lnTo>
                    <a:pt x="172338" y="977900"/>
                  </a:lnTo>
                  <a:lnTo>
                    <a:pt x="265255" y="1003300"/>
                  </a:lnTo>
                  <a:lnTo>
                    <a:pt x="311910" y="1003300"/>
                  </a:lnTo>
                  <a:lnTo>
                    <a:pt x="358647" y="1016000"/>
                  </a:lnTo>
                  <a:lnTo>
                    <a:pt x="457265" y="1041400"/>
                  </a:lnTo>
                  <a:lnTo>
                    <a:pt x="506700" y="1041400"/>
                  </a:lnTo>
                  <a:lnTo>
                    <a:pt x="605733" y="1066800"/>
                  </a:lnTo>
                  <a:lnTo>
                    <a:pt x="655298" y="1066800"/>
                  </a:lnTo>
                  <a:lnTo>
                    <a:pt x="754436" y="1092200"/>
                  </a:lnTo>
                  <a:lnTo>
                    <a:pt x="803974" y="1092200"/>
                  </a:lnTo>
                  <a:lnTo>
                    <a:pt x="902904" y="1117600"/>
                  </a:lnTo>
                  <a:lnTo>
                    <a:pt x="952260" y="1117600"/>
                  </a:lnTo>
                  <a:lnTo>
                    <a:pt x="965961" y="1130300"/>
                  </a:lnTo>
                  <a:lnTo>
                    <a:pt x="965961" y="1041400"/>
                  </a:lnTo>
                  <a:lnTo>
                    <a:pt x="906297" y="1028700"/>
                  </a:lnTo>
                  <a:lnTo>
                    <a:pt x="855064" y="1028700"/>
                  </a:lnTo>
                  <a:lnTo>
                    <a:pt x="701350" y="990600"/>
                  </a:lnTo>
                  <a:lnTo>
                    <a:pt x="650125" y="990600"/>
                  </a:lnTo>
                  <a:lnTo>
                    <a:pt x="598951" y="977900"/>
                  </a:lnTo>
                  <a:close/>
                </a:path>
                <a:path w="966470" h="1320800">
                  <a:moveTo>
                    <a:pt x="517708" y="876300"/>
                  </a:moveTo>
                  <a:lnTo>
                    <a:pt x="188340" y="876300"/>
                  </a:lnTo>
                  <a:lnTo>
                    <a:pt x="286289" y="901700"/>
                  </a:lnTo>
                  <a:lnTo>
                    <a:pt x="335231" y="901700"/>
                  </a:lnTo>
                  <a:lnTo>
                    <a:pt x="433056" y="927100"/>
                  </a:lnTo>
                  <a:lnTo>
                    <a:pt x="481939" y="927100"/>
                  </a:lnTo>
                  <a:lnTo>
                    <a:pt x="628488" y="965200"/>
                  </a:lnTo>
                  <a:lnTo>
                    <a:pt x="677306" y="965200"/>
                  </a:lnTo>
                  <a:lnTo>
                    <a:pt x="823679" y="1003300"/>
                  </a:lnTo>
                  <a:lnTo>
                    <a:pt x="872445" y="1003300"/>
                  </a:lnTo>
                  <a:lnTo>
                    <a:pt x="921200" y="1016000"/>
                  </a:lnTo>
                  <a:lnTo>
                    <a:pt x="965961" y="1028700"/>
                  </a:lnTo>
                  <a:lnTo>
                    <a:pt x="965961" y="952500"/>
                  </a:lnTo>
                  <a:lnTo>
                    <a:pt x="874115" y="939800"/>
                  </a:lnTo>
                  <a:lnTo>
                    <a:pt x="619561" y="889000"/>
                  </a:lnTo>
                  <a:lnTo>
                    <a:pt x="517708" y="876300"/>
                  </a:lnTo>
                  <a:close/>
                </a:path>
                <a:path w="966470" h="1320800">
                  <a:moveTo>
                    <a:pt x="901969" y="850900"/>
                  </a:moveTo>
                  <a:lnTo>
                    <a:pt x="520728" y="850900"/>
                  </a:lnTo>
                  <a:lnTo>
                    <a:pt x="673589" y="889000"/>
                  </a:lnTo>
                  <a:lnTo>
                    <a:pt x="724518" y="889000"/>
                  </a:lnTo>
                  <a:lnTo>
                    <a:pt x="877214" y="927100"/>
                  </a:lnTo>
                  <a:lnTo>
                    <a:pt x="928080" y="927100"/>
                  </a:lnTo>
                  <a:lnTo>
                    <a:pt x="965961" y="939800"/>
                  </a:lnTo>
                  <a:lnTo>
                    <a:pt x="965961" y="863600"/>
                  </a:lnTo>
                  <a:lnTo>
                    <a:pt x="952117" y="863600"/>
                  </a:lnTo>
                  <a:lnTo>
                    <a:pt x="901969" y="850900"/>
                  </a:lnTo>
                  <a:close/>
                </a:path>
                <a:path w="966470" h="1320800">
                  <a:moveTo>
                    <a:pt x="651420" y="800100"/>
                  </a:moveTo>
                  <a:lnTo>
                    <a:pt x="214756" y="800100"/>
                  </a:lnTo>
                  <a:lnTo>
                    <a:pt x="265768" y="812800"/>
                  </a:lnTo>
                  <a:lnTo>
                    <a:pt x="316775" y="812800"/>
                  </a:lnTo>
                  <a:lnTo>
                    <a:pt x="469752" y="850900"/>
                  </a:lnTo>
                  <a:lnTo>
                    <a:pt x="851835" y="850900"/>
                  </a:lnTo>
                  <a:lnTo>
                    <a:pt x="651420" y="800100"/>
                  </a:lnTo>
                  <a:close/>
                </a:path>
                <a:path w="966470" h="1320800">
                  <a:moveTo>
                    <a:pt x="869121" y="749300"/>
                  </a:moveTo>
                  <a:lnTo>
                    <a:pt x="468540" y="749300"/>
                  </a:lnTo>
                  <a:lnTo>
                    <a:pt x="613173" y="787400"/>
                  </a:lnTo>
                  <a:lnTo>
                    <a:pt x="661368" y="787400"/>
                  </a:lnTo>
                  <a:lnTo>
                    <a:pt x="805897" y="825500"/>
                  </a:lnTo>
                  <a:lnTo>
                    <a:pt x="854054" y="825500"/>
                  </a:lnTo>
                  <a:lnTo>
                    <a:pt x="950340" y="850900"/>
                  </a:lnTo>
                  <a:lnTo>
                    <a:pt x="965961" y="850900"/>
                  </a:lnTo>
                  <a:lnTo>
                    <a:pt x="965961" y="774700"/>
                  </a:lnTo>
                  <a:lnTo>
                    <a:pt x="921105" y="762000"/>
                  </a:lnTo>
                  <a:lnTo>
                    <a:pt x="869121" y="749300"/>
                  </a:lnTo>
                  <a:close/>
                </a:path>
                <a:path w="966470" h="1320800">
                  <a:moveTo>
                    <a:pt x="661448" y="711200"/>
                  </a:moveTo>
                  <a:lnTo>
                    <a:pt x="275586" y="711200"/>
                  </a:lnTo>
                  <a:lnTo>
                    <a:pt x="420313" y="749300"/>
                  </a:lnTo>
                  <a:lnTo>
                    <a:pt x="817153" y="749300"/>
                  </a:lnTo>
                  <a:lnTo>
                    <a:pt x="661448" y="711200"/>
                  </a:lnTo>
                  <a:close/>
                </a:path>
                <a:path w="966470" h="1320800">
                  <a:moveTo>
                    <a:pt x="710366" y="609600"/>
                  </a:moveTo>
                  <a:lnTo>
                    <a:pt x="236981" y="609600"/>
                  </a:lnTo>
                  <a:lnTo>
                    <a:pt x="336786" y="635000"/>
                  </a:lnTo>
                  <a:lnTo>
                    <a:pt x="386654" y="635000"/>
                  </a:lnTo>
                  <a:lnTo>
                    <a:pt x="486342" y="660400"/>
                  </a:lnTo>
                  <a:lnTo>
                    <a:pt x="685650" y="698500"/>
                  </a:lnTo>
                  <a:lnTo>
                    <a:pt x="785340" y="723900"/>
                  </a:lnTo>
                  <a:lnTo>
                    <a:pt x="835209" y="723900"/>
                  </a:lnTo>
                  <a:lnTo>
                    <a:pt x="935019" y="749300"/>
                  </a:lnTo>
                  <a:lnTo>
                    <a:pt x="965961" y="749300"/>
                  </a:lnTo>
                  <a:lnTo>
                    <a:pt x="965961" y="660400"/>
                  </a:lnTo>
                  <a:lnTo>
                    <a:pt x="860559" y="647700"/>
                  </a:lnTo>
                  <a:lnTo>
                    <a:pt x="710366" y="609600"/>
                  </a:lnTo>
                  <a:close/>
                </a:path>
                <a:path w="966470" h="1320800">
                  <a:moveTo>
                    <a:pt x="720848" y="508000"/>
                  </a:moveTo>
                  <a:lnTo>
                    <a:pt x="273430" y="508000"/>
                  </a:lnTo>
                  <a:lnTo>
                    <a:pt x="421768" y="546100"/>
                  </a:lnTo>
                  <a:lnTo>
                    <a:pt x="471183" y="546100"/>
                  </a:lnTo>
                  <a:lnTo>
                    <a:pt x="619348" y="584200"/>
                  </a:lnTo>
                  <a:lnTo>
                    <a:pt x="668713" y="584200"/>
                  </a:lnTo>
                  <a:lnTo>
                    <a:pt x="816755" y="622300"/>
                  </a:lnTo>
                  <a:lnTo>
                    <a:pt x="866088" y="622300"/>
                  </a:lnTo>
                  <a:lnTo>
                    <a:pt x="965961" y="647700"/>
                  </a:lnTo>
                  <a:lnTo>
                    <a:pt x="965961" y="558800"/>
                  </a:lnTo>
                  <a:lnTo>
                    <a:pt x="931538" y="558800"/>
                  </a:lnTo>
                  <a:lnTo>
                    <a:pt x="856297" y="546100"/>
                  </a:lnTo>
                  <a:lnTo>
                    <a:pt x="827912" y="533400"/>
                  </a:lnTo>
                  <a:lnTo>
                    <a:pt x="799528" y="533400"/>
                  </a:lnTo>
                  <a:lnTo>
                    <a:pt x="771143" y="520700"/>
                  </a:lnTo>
                  <a:lnTo>
                    <a:pt x="720848" y="508000"/>
                  </a:lnTo>
                  <a:close/>
                </a:path>
                <a:path w="966470" h="1320800">
                  <a:moveTo>
                    <a:pt x="753537" y="431800"/>
                  </a:moveTo>
                  <a:lnTo>
                    <a:pt x="380911" y="431800"/>
                  </a:lnTo>
                  <a:lnTo>
                    <a:pt x="479566" y="457200"/>
                  </a:lnTo>
                  <a:lnTo>
                    <a:pt x="528780" y="457200"/>
                  </a:lnTo>
                  <a:lnTo>
                    <a:pt x="626993" y="482600"/>
                  </a:lnTo>
                  <a:lnTo>
                    <a:pt x="724935" y="495300"/>
                  </a:lnTo>
                  <a:lnTo>
                    <a:pt x="773810" y="508000"/>
                  </a:lnTo>
                  <a:lnTo>
                    <a:pt x="932973" y="546100"/>
                  </a:lnTo>
                  <a:lnTo>
                    <a:pt x="965961" y="546100"/>
                  </a:lnTo>
                  <a:lnTo>
                    <a:pt x="965961" y="469900"/>
                  </a:lnTo>
                  <a:lnTo>
                    <a:pt x="900972" y="469900"/>
                  </a:lnTo>
                  <a:lnTo>
                    <a:pt x="753537" y="431800"/>
                  </a:lnTo>
                  <a:close/>
                </a:path>
                <a:path w="966470" h="1320800">
                  <a:moveTo>
                    <a:pt x="749204" y="330200"/>
                  </a:moveTo>
                  <a:lnTo>
                    <a:pt x="310133" y="330200"/>
                  </a:lnTo>
                  <a:lnTo>
                    <a:pt x="409031" y="355600"/>
                  </a:lnTo>
                  <a:lnTo>
                    <a:pt x="458446" y="355600"/>
                  </a:lnTo>
                  <a:lnTo>
                    <a:pt x="557212" y="381000"/>
                  </a:lnTo>
                  <a:lnTo>
                    <a:pt x="606566" y="381000"/>
                  </a:lnTo>
                  <a:lnTo>
                    <a:pt x="754525" y="419100"/>
                  </a:lnTo>
                  <a:lnTo>
                    <a:pt x="803814" y="419100"/>
                  </a:lnTo>
                  <a:lnTo>
                    <a:pt x="853090" y="431800"/>
                  </a:lnTo>
                  <a:lnTo>
                    <a:pt x="965961" y="457200"/>
                  </a:lnTo>
                  <a:lnTo>
                    <a:pt x="965961" y="368300"/>
                  </a:lnTo>
                  <a:lnTo>
                    <a:pt x="848844" y="355600"/>
                  </a:lnTo>
                  <a:lnTo>
                    <a:pt x="749204" y="330200"/>
                  </a:lnTo>
                  <a:close/>
                </a:path>
                <a:path w="966470" h="1320800">
                  <a:moveTo>
                    <a:pt x="655512" y="419100"/>
                  </a:moveTo>
                  <a:lnTo>
                    <a:pt x="281939" y="419100"/>
                  </a:lnTo>
                  <a:lnTo>
                    <a:pt x="331466" y="431800"/>
                  </a:lnTo>
                  <a:lnTo>
                    <a:pt x="704473" y="431800"/>
                  </a:lnTo>
                  <a:lnTo>
                    <a:pt x="655512" y="419100"/>
                  </a:lnTo>
                  <a:close/>
                </a:path>
                <a:path w="966470" h="1320800">
                  <a:moveTo>
                    <a:pt x="965961" y="228600"/>
                  </a:moveTo>
                  <a:lnTo>
                    <a:pt x="321055" y="228600"/>
                  </a:lnTo>
                  <a:lnTo>
                    <a:pt x="421316" y="254000"/>
                  </a:lnTo>
                  <a:lnTo>
                    <a:pt x="471358" y="254000"/>
                  </a:lnTo>
                  <a:lnTo>
                    <a:pt x="671108" y="304800"/>
                  </a:lnTo>
                  <a:lnTo>
                    <a:pt x="720978" y="304800"/>
                  </a:lnTo>
                  <a:lnTo>
                    <a:pt x="865482" y="342900"/>
                  </a:lnTo>
                  <a:lnTo>
                    <a:pt x="913622" y="342900"/>
                  </a:lnTo>
                  <a:lnTo>
                    <a:pt x="965961" y="355600"/>
                  </a:lnTo>
                  <a:lnTo>
                    <a:pt x="965961" y="228600"/>
                  </a:lnTo>
                  <a:close/>
                </a:path>
                <a:path w="966470" h="1320800">
                  <a:moveTo>
                    <a:pt x="956182" y="0"/>
                  </a:moveTo>
                  <a:lnTo>
                    <a:pt x="918463" y="0"/>
                  </a:lnTo>
                  <a:lnTo>
                    <a:pt x="916047" y="12700"/>
                  </a:lnTo>
                  <a:lnTo>
                    <a:pt x="904366" y="25400"/>
                  </a:lnTo>
                  <a:lnTo>
                    <a:pt x="887352" y="38100"/>
                  </a:lnTo>
                  <a:lnTo>
                    <a:pt x="944056" y="38100"/>
                  </a:lnTo>
                  <a:lnTo>
                    <a:pt x="945181" y="25400"/>
                  </a:lnTo>
                  <a:lnTo>
                    <a:pt x="949616" y="12700"/>
                  </a:lnTo>
                  <a:lnTo>
                    <a:pt x="956182" y="0"/>
                  </a:lnTo>
                  <a:close/>
                </a:path>
                <a:path w="966470" h="1320800">
                  <a:moveTo>
                    <a:pt x="839670" y="0"/>
                  </a:moveTo>
                  <a:lnTo>
                    <a:pt x="814654" y="0"/>
                  </a:lnTo>
                  <a:lnTo>
                    <a:pt x="808370" y="12700"/>
                  </a:lnTo>
                  <a:lnTo>
                    <a:pt x="793553" y="25400"/>
                  </a:lnTo>
                  <a:lnTo>
                    <a:pt x="845596" y="25400"/>
                  </a:lnTo>
                  <a:lnTo>
                    <a:pt x="841009" y="12700"/>
                  </a:lnTo>
                  <a:lnTo>
                    <a:pt x="83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265" y="236600"/>
              <a:ext cx="800735" cy="910590"/>
            </a:xfrm>
            <a:custGeom>
              <a:avLst/>
              <a:gdLst/>
              <a:ahLst/>
              <a:cxnLst/>
              <a:rect l="l" t="t" r="r" b="b"/>
              <a:pathLst>
                <a:path w="800734" h="910590">
                  <a:moveTo>
                    <a:pt x="800735" y="891933"/>
                  </a:moveTo>
                  <a:lnTo>
                    <a:pt x="737666" y="879894"/>
                  </a:lnTo>
                  <a:lnTo>
                    <a:pt x="688238" y="871016"/>
                  </a:lnTo>
                  <a:lnTo>
                    <a:pt x="589203" y="854202"/>
                  </a:lnTo>
                  <a:lnTo>
                    <a:pt x="390956" y="821537"/>
                  </a:lnTo>
                  <a:lnTo>
                    <a:pt x="341464" y="813015"/>
                  </a:lnTo>
                  <a:lnTo>
                    <a:pt x="292036" y="804138"/>
                  </a:lnTo>
                  <a:lnTo>
                    <a:pt x="242671" y="794829"/>
                  </a:lnTo>
                  <a:lnTo>
                    <a:pt x="193421" y="784987"/>
                  </a:lnTo>
                  <a:lnTo>
                    <a:pt x="146672" y="775068"/>
                  </a:lnTo>
                  <a:lnTo>
                    <a:pt x="100025" y="764501"/>
                  </a:lnTo>
                  <a:lnTo>
                    <a:pt x="53492" y="753186"/>
                  </a:lnTo>
                  <a:lnTo>
                    <a:pt x="7112" y="741045"/>
                  </a:lnTo>
                  <a:lnTo>
                    <a:pt x="1016" y="739902"/>
                  </a:lnTo>
                  <a:lnTo>
                    <a:pt x="57442" y="766711"/>
                  </a:lnTo>
                  <a:lnTo>
                    <a:pt x="109969" y="782015"/>
                  </a:lnTo>
                  <a:lnTo>
                    <a:pt x="162864" y="795896"/>
                  </a:lnTo>
                  <a:lnTo>
                    <a:pt x="216103" y="808507"/>
                  </a:lnTo>
                  <a:lnTo>
                    <a:pt x="269621" y="820039"/>
                  </a:lnTo>
                  <a:lnTo>
                    <a:pt x="318604" y="829741"/>
                  </a:lnTo>
                  <a:lnTo>
                    <a:pt x="367766" y="838796"/>
                  </a:lnTo>
                  <a:lnTo>
                    <a:pt x="417055" y="847344"/>
                  </a:lnTo>
                  <a:lnTo>
                    <a:pt x="466445" y="855497"/>
                  </a:lnTo>
                  <a:lnTo>
                    <a:pt x="664387" y="886828"/>
                  </a:lnTo>
                  <a:lnTo>
                    <a:pt x="713790" y="894981"/>
                  </a:lnTo>
                  <a:lnTo>
                    <a:pt x="763104" y="903528"/>
                  </a:lnTo>
                  <a:lnTo>
                    <a:pt x="800735" y="910450"/>
                  </a:lnTo>
                  <a:lnTo>
                    <a:pt x="800735" y="891933"/>
                  </a:lnTo>
                  <a:close/>
                </a:path>
                <a:path w="800734" h="910590">
                  <a:moveTo>
                    <a:pt x="800735" y="793394"/>
                  </a:moveTo>
                  <a:lnTo>
                    <a:pt x="560882" y="745731"/>
                  </a:lnTo>
                  <a:lnTo>
                    <a:pt x="365569" y="708025"/>
                  </a:lnTo>
                  <a:lnTo>
                    <a:pt x="218922" y="680732"/>
                  </a:lnTo>
                  <a:lnTo>
                    <a:pt x="121056" y="663117"/>
                  </a:lnTo>
                  <a:lnTo>
                    <a:pt x="23114" y="646049"/>
                  </a:lnTo>
                  <a:lnTo>
                    <a:pt x="15748" y="644525"/>
                  </a:lnTo>
                  <a:lnTo>
                    <a:pt x="138709" y="682485"/>
                  </a:lnTo>
                  <a:lnTo>
                    <a:pt x="229095" y="701052"/>
                  </a:lnTo>
                  <a:lnTo>
                    <a:pt x="331330" y="721487"/>
                  </a:lnTo>
                  <a:lnTo>
                    <a:pt x="484886" y="751243"/>
                  </a:lnTo>
                  <a:lnTo>
                    <a:pt x="800735" y="810158"/>
                  </a:lnTo>
                  <a:lnTo>
                    <a:pt x="800735" y="793394"/>
                  </a:lnTo>
                  <a:close/>
                </a:path>
                <a:path w="800734" h="910590">
                  <a:moveTo>
                    <a:pt x="800735" y="706323"/>
                  </a:moveTo>
                  <a:lnTo>
                    <a:pt x="559282" y="659257"/>
                  </a:lnTo>
                  <a:lnTo>
                    <a:pt x="355498" y="620687"/>
                  </a:lnTo>
                  <a:lnTo>
                    <a:pt x="202539" y="592683"/>
                  </a:lnTo>
                  <a:lnTo>
                    <a:pt x="49530" y="565658"/>
                  </a:lnTo>
                  <a:lnTo>
                    <a:pt x="41402" y="564007"/>
                  </a:lnTo>
                  <a:lnTo>
                    <a:pt x="38862" y="576199"/>
                  </a:lnTo>
                  <a:lnTo>
                    <a:pt x="403402" y="646658"/>
                  </a:lnTo>
                  <a:lnTo>
                    <a:pt x="800735" y="722198"/>
                  </a:lnTo>
                  <a:lnTo>
                    <a:pt x="800735" y="706323"/>
                  </a:lnTo>
                  <a:close/>
                </a:path>
                <a:path w="800734" h="910590">
                  <a:moveTo>
                    <a:pt x="800735" y="619544"/>
                  </a:moveTo>
                  <a:lnTo>
                    <a:pt x="62103" y="473456"/>
                  </a:lnTo>
                  <a:lnTo>
                    <a:pt x="55245" y="472694"/>
                  </a:lnTo>
                  <a:lnTo>
                    <a:pt x="53340" y="482092"/>
                  </a:lnTo>
                  <a:lnTo>
                    <a:pt x="800735" y="635787"/>
                  </a:lnTo>
                  <a:lnTo>
                    <a:pt x="800735" y="619544"/>
                  </a:lnTo>
                  <a:close/>
                </a:path>
                <a:path w="800734" h="910590">
                  <a:moveTo>
                    <a:pt x="800735" y="521690"/>
                  </a:moveTo>
                  <a:lnTo>
                    <a:pt x="669975" y="496798"/>
                  </a:lnTo>
                  <a:lnTo>
                    <a:pt x="221424" y="407924"/>
                  </a:lnTo>
                  <a:lnTo>
                    <a:pt x="121666" y="388581"/>
                  </a:lnTo>
                  <a:lnTo>
                    <a:pt x="66294" y="377952"/>
                  </a:lnTo>
                  <a:lnTo>
                    <a:pt x="64516" y="386715"/>
                  </a:lnTo>
                  <a:lnTo>
                    <a:pt x="69850" y="387858"/>
                  </a:lnTo>
                  <a:lnTo>
                    <a:pt x="115684" y="399440"/>
                  </a:lnTo>
                  <a:lnTo>
                    <a:pt x="161620" y="410654"/>
                  </a:lnTo>
                  <a:lnTo>
                    <a:pt x="207683" y="421525"/>
                  </a:lnTo>
                  <a:lnTo>
                    <a:pt x="253822" y="432066"/>
                  </a:lnTo>
                  <a:lnTo>
                    <a:pt x="300037" y="442302"/>
                  </a:lnTo>
                  <a:lnTo>
                    <a:pt x="346329" y="452247"/>
                  </a:lnTo>
                  <a:lnTo>
                    <a:pt x="392684" y="461899"/>
                  </a:lnTo>
                  <a:lnTo>
                    <a:pt x="444411" y="472389"/>
                  </a:lnTo>
                  <a:lnTo>
                    <a:pt x="496214" y="482561"/>
                  </a:lnTo>
                  <a:lnTo>
                    <a:pt x="548068" y="492467"/>
                  </a:lnTo>
                  <a:lnTo>
                    <a:pt x="651916" y="511543"/>
                  </a:lnTo>
                  <a:lnTo>
                    <a:pt x="755865" y="529805"/>
                  </a:lnTo>
                  <a:lnTo>
                    <a:pt x="800735" y="537476"/>
                  </a:lnTo>
                  <a:lnTo>
                    <a:pt x="800735" y="521690"/>
                  </a:lnTo>
                  <a:close/>
                </a:path>
                <a:path w="800734" h="910590">
                  <a:moveTo>
                    <a:pt x="800735" y="415036"/>
                  </a:moveTo>
                  <a:lnTo>
                    <a:pt x="355346" y="325666"/>
                  </a:lnTo>
                  <a:lnTo>
                    <a:pt x="108204" y="280416"/>
                  </a:lnTo>
                  <a:lnTo>
                    <a:pt x="103251" y="280162"/>
                  </a:lnTo>
                  <a:lnTo>
                    <a:pt x="101092" y="287401"/>
                  </a:lnTo>
                  <a:lnTo>
                    <a:pt x="106553" y="288544"/>
                  </a:lnTo>
                  <a:lnTo>
                    <a:pt x="348119" y="341541"/>
                  </a:lnTo>
                  <a:lnTo>
                    <a:pt x="800735" y="432714"/>
                  </a:lnTo>
                  <a:lnTo>
                    <a:pt x="800735" y="415036"/>
                  </a:lnTo>
                  <a:close/>
                </a:path>
                <a:path w="800734" h="910590">
                  <a:moveTo>
                    <a:pt x="800735" y="315582"/>
                  </a:moveTo>
                  <a:lnTo>
                    <a:pt x="412686" y="237832"/>
                  </a:lnTo>
                  <a:lnTo>
                    <a:pt x="363550" y="228371"/>
                  </a:lnTo>
                  <a:lnTo>
                    <a:pt x="314337" y="219354"/>
                  </a:lnTo>
                  <a:lnTo>
                    <a:pt x="265049" y="210921"/>
                  </a:lnTo>
                  <a:lnTo>
                    <a:pt x="215684" y="203250"/>
                  </a:lnTo>
                  <a:lnTo>
                    <a:pt x="166230" y="196481"/>
                  </a:lnTo>
                  <a:lnTo>
                    <a:pt x="116713" y="190754"/>
                  </a:lnTo>
                  <a:lnTo>
                    <a:pt x="113411" y="190119"/>
                  </a:lnTo>
                  <a:lnTo>
                    <a:pt x="111379" y="196088"/>
                  </a:lnTo>
                  <a:lnTo>
                    <a:pt x="115443" y="196850"/>
                  </a:lnTo>
                  <a:lnTo>
                    <a:pt x="158584" y="206667"/>
                  </a:lnTo>
                  <a:lnTo>
                    <a:pt x="201930" y="215900"/>
                  </a:lnTo>
                  <a:lnTo>
                    <a:pt x="252260" y="225920"/>
                  </a:lnTo>
                  <a:lnTo>
                    <a:pt x="302742" y="235407"/>
                  </a:lnTo>
                  <a:lnTo>
                    <a:pt x="505155" y="271157"/>
                  </a:lnTo>
                  <a:lnTo>
                    <a:pt x="555612" y="280352"/>
                  </a:lnTo>
                  <a:lnTo>
                    <a:pt x="605917" y="289941"/>
                  </a:lnTo>
                  <a:lnTo>
                    <a:pt x="719455" y="312928"/>
                  </a:lnTo>
                  <a:lnTo>
                    <a:pt x="800735" y="329831"/>
                  </a:lnTo>
                  <a:lnTo>
                    <a:pt x="800735" y="315582"/>
                  </a:lnTo>
                  <a:close/>
                </a:path>
                <a:path w="800734" h="910590">
                  <a:moveTo>
                    <a:pt x="800735" y="223380"/>
                  </a:moveTo>
                  <a:lnTo>
                    <a:pt x="589292" y="181229"/>
                  </a:lnTo>
                  <a:lnTo>
                    <a:pt x="490664" y="162052"/>
                  </a:lnTo>
                  <a:lnTo>
                    <a:pt x="391985" y="143522"/>
                  </a:lnTo>
                  <a:lnTo>
                    <a:pt x="342607" y="134581"/>
                  </a:lnTo>
                  <a:lnTo>
                    <a:pt x="293217" y="125907"/>
                  </a:lnTo>
                  <a:lnTo>
                    <a:pt x="243801" y="117513"/>
                  </a:lnTo>
                  <a:lnTo>
                    <a:pt x="194360" y="109448"/>
                  </a:lnTo>
                  <a:lnTo>
                    <a:pt x="144907" y="101727"/>
                  </a:lnTo>
                  <a:lnTo>
                    <a:pt x="141478" y="100965"/>
                  </a:lnTo>
                  <a:lnTo>
                    <a:pt x="193065" y="118833"/>
                  </a:lnTo>
                  <a:lnTo>
                    <a:pt x="242417" y="130797"/>
                  </a:lnTo>
                  <a:lnTo>
                    <a:pt x="291934" y="142341"/>
                  </a:lnTo>
                  <a:lnTo>
                    <a:pt x="341604" y="153479"/>
                  </a:lnTo>
                  <a:lnTo>
                    <a:pt x="391401" y="164236"/>
                  </a:lnTo>
                  <a:lnTo>
                    <a:pt x="441325" y="174625"/>
                  </a:lnTo>
                  <a:lnTo>
                    <a:pt x="490245" y="184556"/>
                  </a:lnTo>
                  <a:lnTo>
                    <a:pt x="588302" y="203644"/>
                  </a:lnTo>
                  <a:lnTo>
                    <a:pt x="686574" y="221907"/>
                  </a:lnTo>
                  <a:lnTo>
                    <a:pt x="800735" y="242392"/>
                  </a:lnTo>
                  <a:lnTo>
                    <a:pt x="800735" y="223380"/>
                  </a:lnTo>
                  <a:close/>
                </a:path>
                <a:path w="800734" h="910590">
                  <a:moveTo>
                    <a:pt x="800735" y="126885"/>
                  </a:moveTo>
                  <a:lnTo>
                    <a:pt x="455980" y="55168"/>
                  </a:lnTo>
                  <a:lnTo>
                    <a:pt x="306120" y="26555"/>
                  </a:lnTo>
                  <a:lnTo>
                    <a:pt x="205981" y="8928"/>
                  </a:lnTo>
                  <a:lnTo>
                    <a:pt x="155829" y="635"/>
                  </a:lnTo>
                  <a:lnTo>
                    <a:pt x="152527" y="0"/>
                  </a:lnTo>
                  <a:lnTo>
                    <a:pt x="151384" y="5334"/>
                  </a:lnTo>
                  <a:lnTo>
                    <a:pt x="154686" y="5969"/>
                  </a:lnTo>
                  <a:lnTo>
                    <a:pt x="247764" y="27508"/>
                  </a:lnTo>
                  <a:lnTo>
                    <a:pt x="387807" y="57886"/>
                  </a:lnTo>
                  <a:lnTo>
                    <a:pt x="800735" y="139839"/>
                  </a:lnTo>
                  <a:lnTo>
                    <a:pt x="800735" y="126885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719455" cy="5145405"/>
            </a:xfrm>
            <a:custGeom>
              <a:avLst/>
              <a:gdLst/>
              <a:ahLst/>
              <a:cxnLst/>
              <a:rect l="l" t="t" r="r" b="b"/>
              <a:pathLst>
                <a:path w="719455" h="5145405">
                  <a:moveTo>
                    <a:pt x="719328" y="5145021"/>
                  </a:moveTo>
                  <a:lnTo>
                    <a:pt x="719328" y="0"/>
                  </a:lnTo>
                  <a:lnTo>
                    <a:pt x="0" y="0"/>
                  </a:lnTo>
                  <a:lnTo>
                    <a:pt x="0" y="5145021"/>
                  </a:lnTo>
                  <a:lnTo>
                    <a:pt x="719328" y="5145021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67811" y="3344306"/>
              <a:ext cx="867410" cy="856615"/>
            </a:xfrm>
            <a:custGeom>
              <a:avLst/>
              <a:gdLst/>
              <a:ahLst/>
              <a:cxnLst/>
              <a:rect l="l" t="t" r="r" b="b"/>
              <a:pathLst>
                <a:path w="867409" h="856614">
                  <a:moveTo>
                    <a:pt x="835463" y="0"/>
                  </a:moveTo>
                  <a:lnTo>
                    <a:pt x="796966" y="17256"/>
                  </a:lnTo>
                  <a:lnTo>
                    <a:pt x="766454" y="62356"/>
                  </a:lnTo>
                  <a:lnTo>
                    <a:pt x="766466" y="78297"/>
                  </a:lnTo>
                  <a:lnTo>
                    <a:pt x="774360" y="92059"/>
                  </a:lnTo>
                  <a:lnTo>
                    <a:pt x="780456" y="99298"/>
                  </a:lnTo>
                  <a:lnTo>
                    <a:pt x="786933" y="102346"/>
                  </a:lnTo>
                  <a:lnTo>
                    <a:pt x="793029" y="102219"/>
                  </a:lnTo>
                  <a:lnTo>
                    <a:pt x="828399" y="85836"/>
                  </a:lnTo>
                  <a:lnTo>
                    <a:pt x="861006" y="51228"/>
                  </a:lnTo>
                  <a:lnTo>
                    <a:pt x="867070" y="28559"/>
                  </a:lnTo>
                  <a:lnTo>
                    <a:pt x="858180" y="12557"/>
                  </a:lnTo>
                  <a:lnTo>
                    <a:pt x="857926" y="12176"/>
                  </a:lnTo>
                  <a:lnTo>
                    <a:pt x="847165" y="3557"/>
                  </a:lnTo>
                  <a:lnTo>
                    <a:pt x="835463" y="0"/>
                  </a:lnTo>
                  <a:close/>
                </a:path>
                <a:path w="867409" h="856614">
                  <a:moveTo>
                    <a:pt x="11463" y="729216"/>
                  </a:moveTo>
                  <a:lnTo>
                    <a:pt x="5248" y="729802"/>
                  </a:lnTo>
                  <a:lnTo>
                    <a:pt x="4613" y="730069"/>
                  </a:lnTo>
                  <a:lnTo>
                    <a:pt x="3597" y="730640"/>
                  </a:lnTo>
                  <a:lnTo>
                    <a:pt x="0" y="735903"/>
                  </a:lnTo>
                  <a:lnTo>
                    <a:pt x="1200" y="743891"/>
                  </a:lnTo>
                  <a:lnTo>
                    <a:pt x="25019" y="776235"/>
                  </a:lnTo>
                  <a:lnTo>
                    <a:pt x="50968" y="801976"/>
                  </a:lnTo>
                  <a:lnTo>
                    <a:pt x="53762" y="805507"/>
                  </a:lnTo>
                  <a:lnTo>
                    <a:pt x="56937" y="808809"/>
                  </a:lnTo>
                  <a:lnTo>
                    <a:pt x="59731" y="811780"/>
                  </a:lnTo>
                  <a:lnTo>
                    <a:pt x="80162" y="834268"/>
                  </a:lnTo>
                  <a:lnTo>
                    <a:pt x="96688" y="849066"/>
                  </a:lnTo>
                  <a:lnTo>
                    <a:pt x="109309" y="856184"/>
                  </a:lnTo>
                  <a:lnTo>
                    <a:pt x="118024" y="855633"/>
                  </a:lnTo>
                  <a:lnTo>
                    <a:pt x="118405" y="855392"/>
                  </a:lnTo>
                  <a:lnTo>
                    <a:pt x="119167" y="854757"/>
                  </a:lnTo>
                  <a:lnTo>
                    <a:pt x="121743" y="846263"/>
                  </a:lnTo>
                  <a:lnTo>
                    <a:pt x="116341" y="832942"/>
                  </a:lnTo>
                  <a:lnTo>
                    <a:pt x="102987" y="814777"/>
                  </a:lnTo>
                  <a:lnTo>
                    <a:pt x="81702" y="791752"/>
                  </a:lnTo>
                  <a:lnTo>
                    <a:pt x="78781" y="788781"/>
                  </a:lnTo>
                  <a:lnTo>
                    <a:pt x="75352" y="785695"/>
                  </a:lnTo>
                  <a:lnTo>
                    <a:pt x="72177" y="782342"/>
                  </a:lnTo>
                  <a:lnTo>
                    <a:pt x="44477" y="753002"/>
                  </a:lnTo>
                  <a:lnTo>
                    <a:pt x="19440" y="732256"/>
                  </a:lnTo>
                  <a:lnTo>
                    <a:pt x="11463" y="729216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2247" y="3252977"/>
              <a:ext cx="2143125" cy="1892300"/>
            </a:xfrm>
            <a:custGeom>
              <a:avLst/>
              <a:gdLst/>
              <a:ahLst/>
              <a:cxnLst/>
              <a:rect l="l" t="t" r="r" b="b"/>
              <a:pathLst>
                <a:path w="2143125" h="1892300">
                  <a:moveTo>
                    <a:pt x="1114546" y="873264"/>
                  </a:moveTo>
                  <a:lnTo>
                    <a:pt x="0" y="1892044"/>
                  </a:lnTo>
                  <a:lnTo>
                    <a:pt x="188487" y="1892044"/>
                  </a:lnTo>
                  <a:lnTo>
                    <a:pt x="1200525" y="966965"/>
                  </a:lnTo>
                  <a:lnTo>
                    <a:pt x="1114546" y="873264"/>
                  </a:lnTo>
                  <a:close/>
                </a:path>
                <a:path w="2143125" h="1892300">
                  <a:moveTo>
                    <a:pt x="2046726" y="0"/>
                  </a:moveTo>
                  <a:lnTo>
                    <a:pt x="1154551" y="815301"/>
                  </a:lnTo>
                  <a:lnTo>
                    <a:pt x="1250690" y="920864"/>
                  </a:lnTo>
                  <a:lnTo>
                    <a:pt x="1270629" y="903058"/>
                  </a:lnTo>
                  <a:lnTo>
                    <a:pt x="1267962" y="900442"/>
                  </a:lnTo>
                  <a:lnTo>
                    <a:pt x="1264787" y="897686"/>
                  </a:lnTo>
                  <a:lnTo>
                    <a:pt x="1262120" y="894499"/>
                  </a:lnTo>
                  <a:lnTo>
                    <a:pt x="1259072" y="891197"/>
                  </a:lnTo>
                  <a:lnTo>
                    <a:pt x="1249517" y="882229"/>
                  </a:lnTo>
                  <a:lnTo>
                    <a:pt x="1240832" y="873671"/>
                  </a:lnTo>
                  <a:lnTo>
                    <a:pt x="1211098" y="836782"/>
                  </a:lnTo>
                  <a:lnTo>
                    <a:pt x="1208852" y="829835"/>
                  </a:lnTo>
                  <a:lnTo>
                    <a:pt x="1210177" y="825411"/>
                  </a:lnTo>
                  <a:lnTo>
                    <a:pt x="1211447" y="824522"/>
                  </a:lnTo>
                  <a:lnTo>
                    <a:pt x="1212463" y="824420"/>
                  </a:lnTo>
                  <a:lnTo>
                    <a:pt x="1215777" y="823960"/>
                  </a:lnTo>
                  <a:lnTo>
                    <a:pt x="1356762" y="823960"/>
                  </a:lnTo>
                  <a:lnTo>
                    <a:pt x="2050016" y="190373"/>
                  </a:lnTo>
                  <a:lnTo>
                    <a:pt x="1993132" y="190373"/>
                  </a:lnTo>
                  <a:lnTo>
                    <a:pt x="1987925" y="187452"/>
                  </a:lnTo>
                  <a:lnTo>
                    <a:pt x="1982464" y="181356"/>
                  </a:lnTo>
                  <a:lnTo>
                    <a:pt x="1975251" y="168507"/>
                  </a:lnTo>
                  <a:lnTo>
                    <a:pt x="1975527" y="153717"/>
                  </a:lnTo>
                  <a:lnTo>
                    <a:pt x="1983303" y="136904"/>
                  </a:lnTo>
                  <a:lnTo>
                    <a:pt x="1998593" y="117983"/>
                  </a:lnTo>
                  <a:lnTo>
                    <a:pt x="2000625" y="115697"/>
                  </a:lnTo>
                  <a:lnTo>
                    <a:pt x="2002784" y="113792"/>
                  </a:lnTo>
                  <a:lnTo>
                    <a:pt x="2004308" y="111760"/>
                  </a:lnTo>
                  <a:lnTo>
                    <a:pt x="2040503" y="94853"/>
                  </a:lnTo>
                  <a:lnTo>
                    <a:pt x="2133570" y="94853"/>
                  </a:lnTo>
                  <a:lnTo>
                    <a:pt x="2046726" y="0"/>
                  </a:lnTo>
                  <a:close/>
                </a:path>
                <a:path w="2143125" h="1892300">
                  <a:moveTo>
                    <a:pt x="1356762" y="823960"/>
                  </a:moveTo>
                  <a:lnTo>
                    <a:pt x="1215777" y="823960"/>
                  </a:lnTo>
                  <a:lnTo>
                    <a:pt x="1221734" y="825830"/>
                  </a:lnTo>
                  <a:lnTo>
                    <a:pt x="1230930" y="831699"/>
                  </a:lnTo>
                  <a:lnTo>
                    <a:pt x="1261372" y="861278"/>
                  </a:lnTo>
                  <a:lnTo>
                    <a:pt x="1275201" y="876350"/>
                  </a:lnTo>
                  <a:lnTo>
                    <a:pt x="1278630" y="879475"/>
                  </a:lnTo>
                  <a:lnTo>
                    <a:pt x="1287266" y="887476"/>
                  </a:lnTo>
                  <a:lnTo>
                    <a:pt x="1356762" y="823960"/>
                  </a:lnTo>
                  <a:close/>
                </a:path>
                <a:path w="2143125" h="1892300">
                  <a:moveTo>
                    <a:pt x="2133570" y="94853"/>
                  </a:moveTo>
                  <a:lnTo>
                    <a:pt x="2040503" y="94853"/>
                  </a:lnTo>
                  <a:lnTo>
                    <a:pt x="2051040" y="98093"/>
                  </a:lnTo>
                  <a:lnTo>
                    <a:pt x="2060696" y="105918"/>
                  </a:lnTo>
                  <a:lnTo>
                    <a:pt x="2061077" y="106553"/>
                  </a:lnTo>
                  <a:lnTo>
                    <a:pt x="2064125" y="111887"/>
                  </a:lnTo>
                  <a:lnTo>
                    <a:pt x="2069586" y="121920"/>
                  </a:lnTo>
                  <a:lnTo>
                    <a:pt x="2068368" y="130948"/>
                  </a:lnTo>
                  <a:lnTo>
                    <a:pt x="2041900" y="165989"/>
                  </a:lnTo>
                  <a:lnTo>
                    <a:pt x="2009690" y="188102"/>
                  </a:lnTo>
                  <a:lnTo>
                    <a:pt x="1998466" y="190373"/>
                  </a:lnTo>
                  <a:lnTo>
                    <a:pt x="2050016" y="190373"/>
                  </a:lnTo>
                  <a:lnTo>
                    <a:pt x="2143119" y="105283"/>
                  </a:lnTo>
                  <a:lnTo>
                    <a:pt x="2133570" y="94853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88603" y="3282441"/>
              <a:ext cx="151129" cy="164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51493" y="3204591"/>
              <a:ext cx="318135" cy="194945"/>
            </a:xfrm>
            <a:custGeom>
              <a:avLst/>
              <a:gdLst/>
              <a:ahLst/>
              <a:cxnLst/>
              <a:rect l="l" t="t" r="r" b="b"/>
              <a:pathLst>
                <a:path w="318134" h="194945">
                  <a:moveTo>
                    <a:pt x="113791" y="68325"/>
                  </a:moveTo>
                  <a:lnTo>
                    <a:pt x="42417" y="120522"/>
                  </a:lnTo>
                  <a:lnTo>
                    <a:pt x="11477" y="150050"/>
                  </a:lnTo>
                  <a:lnTo>
                    <a:pt x="0" y="172719"/>
                  </a:lnTo>
                  <a:lnTo>
                    <a:pt x="507" y="180212"/>
                  </a:lnTo>
                  <a:lnTo>
                    <a:pt x="253" y="185165"/>
                  </a:lnTo>
                  <a:lnTo>
                    <a:pt x="1015" y="189991"/>
                  </a:lnTo>
                  <a:lnTo>
                    <a:pt x="3048" y="194563"/>
                  </a:lnTo>
                  <a:lnTo>
                    <a:pt x="135381" y="73278"/>
                  </a:lnTo>
                  <a:lnTo>
                    <a:pt x="131190" y="71246"/>
                  </a:lnTo>
                  <a:lnTo>
                    <a:pt x="126491" y="69976"/>
                  </a:lnTo>
                  <a:lnTo>
                    <a:pt x="121538" y="69722"/>
                  </a:lnTo>
                  <a:lnTo>
                    <a:pt x="113791" y="68325"/>
                  </a:lnTo>
                  <a:close/>
                </a:path>
                <a:path w="318134" h="194945">
                  <a:moveTo>
                    <a:pt x="215519" y="0"/>
                  </a:moveTo>
                  <a:lnTo>
                    <a:pt x="157352" y="53339"/>
                  </a:lnTo>
                  <a:lnTo>
                    <a:pt x="248920" y="153415"/>
                  </a:lnTo>
                  <a:lnTo>
                    <a:pt x="317626" y="91058"/>
                  </a:lnTo>
                  <a:lnTo>
                    <a:pt x="294403" y="66579"/>
                  </a:lnTo>
                  <a:lnTo>
                    <a:pt x="269668" y="43338"/>
                  </a:lnTo>
                  <a:lnTo>
                    <a:pt x="243385" y="21193"/>
                  </a:lnTo>
                  <a:lnTo>
                    <a:pt x="215519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35925" y="3267176"/>
              <a:ext cx="693420" cy="591185"/>
            </a:xfrm>
            <a:custGeom>
              <a:avLst/>
              <a:gdLst/>
              <a:ahLst/>
              <a:cxnLst/>
              <a:rect l="l" t="t" r="r" b="b"/>
              <a:pathLst>
                <a:path w="693420" h="591185">
                  <a:moveTo>
                    <a:pt x="635339" y="0"/>
                  </a:moveTo>
                  <a:lnTo>
                    <a:pt x="616966" y="1549"/>
                  </a:lnTo>
                  <a:lnTo>
                    <a:pt x="0" y="564286"/>
                  </a:lnTo>
                  <a:lnTo>
                    <a:pt x="10441" y="574649"/>
                  </a:lnTo>
                  <a:lnTo>
                    <a:pt x="20288" y="582511"/>
                  </a:lnTo>
                  <a:lnTo>
                    <a:pt x="29610" y="587896"/>
                  </a:lnTo>
                  <a:lnTo>
                    <a:pt x="38480" y="590829"/>
                  </a:lnTo>
                  <a:lnTo>
                    <a:pt x="44561" y="590986"/>
                  </a:lnTo>
                  <a:lnTo>
                    <a:pt x="50831" y="589893"/>
                  </a:lnTo>
                  <a:lnTo>
                    <a:pt x="83284" y="565892"/>
                  </a:lnTo>
                  <a:lnTo>
                    <a:pt x="37210" y="565556"/>
                  </a:lnTo>
                  <a:lnTo>
                    <a:pt x="34925" y="565048"/>
                  </a:lnTo>
                  <a:lnTo>
                    <a:pt x="32766" y="562508"/>
                  </a:lnTo>
                  <a:lnTo>
                    <a:pt x="34163" y="553364"/>
                  </a:lnTo>
                  <a:lnTo>
                    <a:pt x="500125" y="127279"/>
                  </a:lnTo>
                  <a:lnTo>
                    <a:pt x="595020" y="45491"/>
                  </a:lnTo>
                  <a:lnTo>
                    <a:pt x="599694" y="41427"/>
                  </a:lnTo>
                  <a:lnTo>
                    <a:pt x="600328" y="39522"/>
                  </a:lnTo>
                  <a:lnTo>
                    <a:pt x="601091" y="38506"/>
                  </a:lnTo>
                  <a:lnTo>
                    <a:pt x="602488" y="37617"/>
                  </a:lnTo>
                  <a:lnTo>
                    <a:pt x="680314" y="37617"/>
                  </a:lnTo>
                  <a:lnTo>
                    <a:pt x="693293" y="25806"/>
                  </a:lnTo>
                  <a:lnTo>
                    <a:pt x="673562" y="12140"/>
                  </a:lnTo>
                  <a:lnTo>
                    <a:pt x="654224" y="3534"/>
                  </a:lnTo>
                  <a:lnTo>
                    <a:pt x="635339" y="0"/>
                  </a:lnTo>
                  <a:close/>
                </a:path>
                <a:path w="693420" h="591185">
                  <a:moveTo>
                    <a:pt x="680314" y="37617"/>
                  </a:moveTo>
                  <a:lnTo>
                    <a:pt x="602488" y="37617"/>
                  </a:lnTo>
                  <a:lnTo>
                    <a:pt x="603630" y="37871"/>
                  </a:lnTo>
                  <a:lnTo>
                    <a:pt x="606805" y="41300"/>
                  </a:lnTo>
                  <a:lnTo>
                    <a:pt x="607314" y="42062"/>
                  </a:lnTo>
                  <a:lnTo>
                    <a:pt x="607059" y="42316"/>
                  </a:lnTo>
                  <a:lnTo>
                    <a:pt x="606551" y="42316"/>
                  </a:lnTo>
                  <a:lnTo>
                    <a:pt x="592333" y="56741"/>
                  </a:lnTo>
                  <a:lnTo>
                    <a:pt x="571388" y="77321"/>
                  </a:lnTo>
                  <a:lnTo>
                    <a:pt x="543704" y="104020"/>
                  </a:lnTo>
                  <a:lnTo>
                    <a:pt x="509270" y="136804"/>
                  </a:lnTo>
                  <a:lnTo>
                    <a:pt x="62102" y="546379"/>
                  </a:lnTo>
                  <a:lnTo>
                    <a:pt x="55624" y="552434"/>
                  </a:lnTo>
                  <a:lnTo>
                    <a:pt x="37210" y="565556"/>
                  </a:lnTo>
                  <a:lnTo>
                    <a:pt x="83473" y="565556"/>
                  </a:lnTo>
                  <a:lnTo>
                    <a:pt x="89693" y="554523"/>
                  </a:lnTo>
                  <a:lnTo>
                    <a:pt x="95198" y="540226"/>
                  </a:lnTo>
                  <a:lnTo>
                    <a:pt x="99822" y="523011"/>
                  </a:lnTo>
                  <a:lnTo>
                    <a:pt x="622680" y="45491"/>
                  </a:lnTo>
                  <a:lnTo>
                    <a:pt x="632465" y="44025"/>
                  </a:lnTo>
                  <a:lnTo>
                    <a:pt x="673274" y="44025"/>
                  </a:lnTo>
                  <a:lnTo>
                    <a:pt x="680314" y="37617"/>
                  </a:lnTo>
                  <a:close/>
                </a:path>
                <a:path w="693420" h="591185">
                  <a:moveTo>
                    <a:pt x="673274" y="44025"/>
                  </a:moveTo>
                  <a:lnTo>
                    <a:pt x="632465" y="44025"/>
                  </a:lnTo>
                  <a:lnTo>
                    <a:pt x="641619" y="45571"/>
                  </a:lnTo>
                  <a:lnTo>
                    <a:pt x="650130" y="50188"/>
                  </a:lnTo>
                  <a:lnTo>
                    <a:pt x="657986" y="57937"/>
                  </a:lnTo>
                  <a:lnTo>
                    <a:pt x="673274" y="44025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8691" y="3304794"/>
              <a:ext cx="574675" cy="528320"/>
            </a:xfrm>
            <a:custGeom>
              <a:avLst/>
              <a:gdLst/>
              <a:ahLst/>
              <a:cxnLst/>
              <a:rect l="l" t="t" r="r" b="b"/>
              <a:pathLst>
                <a:path w="574675" h="528320">
                  <a:moveTo>
                    <a:pt x="569722" y="0"/>
                  </a:moveTo>
                  <a:lnTo>
                    <a:pt x="568705" y="634"/>
                  </a:lnTo>
                  <a:lnTo>
                    <a:pt x="567562" y="1904"/>
                  </a:lnTo>
                  <a:lnTo>
                    <a:pt x="566927" y="3809"/>
                  </a:lnTo>
                  <a:lnTo>
                    <a:pt x="467359" y="89661"/>
                  </a:lnTo>
                  <a:lnTo>
                    <a:pt x="1397" y="515746"/>
                  </a:lnTo>
                  <a:lnTo>
                    <a:pt x="0" y="524890"/>
                  </a:lnTo>
                  <a:lnTo>
                    <a:pt x="2158" y="527430"/>
                  </a:lnTo>
                  <a:lnTo>
                    <a:pt x="4444" y="527938"/>
                  </a:lnTo>
                  <a:lnTo>
                    <a:pt x="6857" y="527303"/>
                  </a:lnTo>
                  <a:lnTo>
                    <a:pt x="476503" y="99186"/>
                  </a:lnTo>
                  <a:lnTo>
                    <a:pt x="510938" y="66403"/>
                  </a:lnTo>
                  <a:lnTo>
                    <a:pt x="538622" y="39703"/>
                  </a:lnTo>
                  <a:lnTo>
                    <a:pt x="573785" y="4698"/>
                  </a:lnTo>
                  <a:lnTo>
                    <a:pt x="574548" y="4444"/>
                  </a:lnTo>
                  <a:lnTo>
                    <a:pt x="570864" y="253"/>
                  </a:lnTo>
                  <a:lnTo>
                    <a:pt x="56972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40309" y="3353053"/>
              <a:ext cx="2046605" cy="1791970"/>
            </a:xfrm>
            <a:custGeom>
              <a:avLst/>
              <a:gdLst/>
              <a:ahLst/>
              <a:cxnLst/>
              <a:rect l="l" t="t" r="r" b="b"/>
              <a:pathLst>
                <a:path w="2046604" h="1791970">
                  <a:moveTo>
                    <a:pt x="992364" y="722439"/>
                  </a:moveTo>
                  <a:lnTo>
                    <a:pt x="931404" y="777963"/>
                  </a:lnTo>
                  <a:lnTo>
                    <a:pt x="1012557" y="866508"/>
                  </a:lnTo>
                  <a:lnTo>
                    <a:pt x="0" y="1791968"/>
                  </a:lnTo>
                  <a:lnTo>
                    <a:pt x="165847" y="1791968"/>
                  </a:lnTo>
                  <a:lnTo>
                    <a:pt x="1143748" y="898372"/>
                  </a:lnTo>
                  <a:lnTo>
                    <a:pt x="1165773" y="898372"/>
                  </a:lnTo>
                  <a:lnTo>
                    <a:pt x="1224513" y="844689"/>
                  </a:lnTo>
                  <a:lnTo>
                    <a:pt x="1140446" y="844689"/>
                  </a:lnTo>
                  <a:lnTo>
                    <a:pt x="1133981" y="842586"/>
                  </a:lnTo>
                  <a:lnTo>
                    <a:pt x="1123968" y="835815"/>
                  </a:lnTo>
                  <a:lnTo>
                    <a:pt x="1109621" y="822486"/>
                  </a:lnTo>
                  <a:lnTo>
                    <a:pt x="1099350" y="810996"/>
                  </a:lnTo>
                  <a:lnTo>
                    <a:pt x="1073517" y="810996"/>
                  </a:lnTo>
                  <a:lnTo>
                    <a:pt x="992364" y="722439"/>
                  </a:lnTo>
                  <a:close/>
                </a:path>
                <a:path w="2046604" h="1791970">
                  <a:moveTo>
                    <a:pt x="1165773" y="898372"/>
                  </a:moveTo>
                  <a:lnTo>
                    <a:pt x="1143748" y="898372"/>
                  </a:lnTo>
                  <a:lnTo>
                    <a:pt x="1153781" y="909332"/>
                  </a:lnTo>
                  <a:lnTo>
                    <a:pt x="1165773" y="898372"/>
                  </a:lnTo>
                  <a:close/>
                </a:path>
                <a:path w="2046604" h="1791970">
                  <a:moveTo>
                    <a:pt x="1960358" y="0"/>
                  </a:moveTo>
                  <a:lnTo>
                    <a:pt x="1104251" y="782828"/>
                  </a:lnTo>
                  <a:lnTo>
                    <a:pt x="1106664" y="785114"/>
                  </a:lnTo>
                  <a:lnTo>
                    <a:pt x="1126565" y="806674"/>
                  </a:lnTo>
                  <a:lnTo>
                    <a:pt x="1138525" y="822296"/>
                  </a:lnTo>
                  <a:lnTo>
                    <a:pt x="1144365" y="832969"/>
                  </a:lnTo>
                  <a:lnTo>
                    <a:pt x="1145907" y="839685"/>
                  </a:lnTo>
                  <a:lnTo>
                    <a:pt x="1145907" y="841159"/>
                  </a:lnTo>
                  <a:lnTo>
                    <a:pt x="1145399" y="842505"/>
                  </a:lnTo>
                  <a:lnTo>
                    <a:pt x="1144383" y="843165"/>
                  </a:lnTo>
                  <a:lnTo>
                    <a:pt x="1144129" y="843445"/>
                  </a:lnTo>
                  <a:lnTo>
                    <a:pt x="1143875" y="843686"/>
                  </a:lnTo>
                  <a:lnTo>
                    <a:pt x="1142859" y="844346"/>
                  </a:lnTo>
                  <a:lnTo>
                    <a:pt x="1141843" y="844550"/>
                  </a:lnTo>
                  <a:lnTo>
                    <a:pt x="1140446" y="844689"/>
                  </a:lnTo>
                  <a:lnTo>
                    <a:pt x="1224513" y="844689"/>
                  </a:lnTo>
                  <a:lnTo>
                    <a:pt x="2046210" y="93726"/>
                  </a:lnTo>
                  <a:lnTo>
                    <a:pt x="1960358" y="0"/>
                  </a:lnTo>
                  <a:close/>
                </a:path>
                <a:path w="2046604" h="1791970">
                  <a:moveTo>
                    <a:pt x="1087741" y="797852"/>
                  </a:moveTo>
                  <a:lnTo>
                    <a:pt x="1073517" y="810996"/>
                  </a:lnTo>
                  <a:lnTo>
                    <a:pt x="1099350" y="810996"/>
                  </a:lnTo>
                  <a:lnTo>
                    <a:pt x="1090154" y="800709"/>
                  </a:lnTo>
                  <a:lnTo>
                    <a:pt x="1087741" y="797852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6456" y="3201922"/>
              <a:ext cx="2292985" cy="1943100"/>
            </a:xfrm>
            <a:custGeom>
              <a:avLst/>
              <a:gdLst/>
              <a:ahLst/>
              <a:cxnLst/>
              <a:rect l="l" t="t" r="r" b="b"/>
              <a:pathLst>
                <a:path w="2292984" h="1943100">
                  <a:moveTo>
                    <a:pt x="1161969" y="901699"/>
                  </a:moveTo>
                  <a:lnTo>
                    <a:pt x="1143086" y="901699"/>
                  </a:lnTo>
                  <a:lnTo>
                    <a:pt x="1132337" y="914399"/>
                  </a:lnTo>
                  <a:lnTo>
                    <a:pt x="1121480" y="927099"/>
                  </a:lnTo>
                  <a:lnTo>
                    <a:pt x="1071188" y="977899"/>
                  </a:lnTo>
                  <a:lnTo>
                    <a:pt x="970223" y="1066799"/>
                  </a:lnTo>
                  <a:lnTo>
                    <a:pt x="0" y="1943100"/>
                  </a:lnTo>
                  <a:lnTo>
                    <a:pt x="21829" y="1943100"/>
                  </a:lnTo>
                  <a:lnTo>
                    <a:pt x="374720" y="1625599"/>
                  </a:lnTo>
                  <a:lnTo>
                    <a:pt x="777437" y="1257300"/>
                  </a:lnTo>
                  <a:lnTo>
                    <a:pt x="978605" y="1079499"/>
                  </a:lnTo>
                  <a:lnTo>
                    <a:pt x="1079316" y="977899"/>
                  </a:lnTo>
                  <a:lnTo>
                    <a:pt x="1129608" y="939799"/>
                  </a:lnTo>
                  <a:lnTo>
                    <a:pt x="1140221" y="927099"/>
                  </a:lnTo>
                  <a:lnTo>
                    <a:pt x="1150976" y="914399"/>
                  </a:lnTo>
                  <a:lnTo>
                    <a:pt x="1161969" y="901699"/>
                  </a:lnTo>
                  <a:close/>
                </a:path>
                <a:path w="2292984" h="1943100">
                  <a:moveTo>
                    <a:pt x="1902530" y="190500"/>
                  </a:moveTo>
                  <a:lnTo>
                    <a:pt x="1888306" y="190500"/>
                  </a:lnTo>
                  <a:lnTo>
                    <a:pt x="1888814" y="203200"/>
                  </a:lnTo>
                  <a:lnTo>
                    <a:pt x="1867335" y="215900"/>
                  </a:lnTo>
                  <a:lnTo>
                    <a:pt x="1824092" y="266700"/>
                  </a:lnTo>
                  <a:lnTo>
                    <a:pt x="1802327" y="279400"/>
                  </a:lnTo>
                  <a:lnTo>
                    <a:pt x="1757242" y="330199"/>
                  </a:lnTo>
                  <a:lnTo>
                    <a:pt x="1711522" y="368299"/>
                  </a:lnTo>
                  <a:lnTo>
                    <a:pt x="1674980" y="406399"/>
                  </a:lnTo>
                  <a:lnTo>
                    <a:pt x="1638364" y="431799"/>
                  </a:lnTo>
                  <a:lnTo>
                    <a:pt x="1564987" y="495299"/>
                  </a:lnTo>
                  <a:lnTo>
                    <a:pt x="1528261" y="533399"/>
                  </a:lnTo>
                  <a:lnTo>
                    <a:pt x="1436313" y="622299"/>
                  </a:lnTo>
                  <a:lnTo>
                    <a:pt x="1344492" y="698499"/>
                  </a:lnTo>
                  <a:lnTo>
                    <a:pt x="1307532" y="736599"/>
                  </a:lnTo>
                  <a:lnTo>
                    <a:pt x="1270554" y="761999"/>
                  </a:lnTo>
                  <a:lnTo>
                    <a:pt x="1196469" y="838199"/>
                  </a:lnTo>
                  <a:lnTo>
                    <a:pt x="1159326" y="863599"/>
                  </a:lnTo>
                  <a:lnTo>
                    <a:pt x="1156024" y="863599"/>
                  </a:lnTo>
                  <a:lnTo>
                    <a:pt x="1155516" y="876299"/>
                  </a:lnTo>
                  <a:lnTo>
                    <a:pt x="1158691" y="876299"/>
                  </a:lnTo>
                  <a:lnTo>
                    <a:pt x="1163644" y="888999"/>
                  </a:lnTo>
                  <a:lnTo>
                    <a:pt x="1153573" y="901699"/>
                  </a:lnTo>
                  <a:lnTo>
                    <a:pt x="1173296" y="901699"/>
                  </a:lnTo>
                  <a:lnTo>
                    <a:pt x="1188808" y="914399"/>
                  </a:lnTo>
                  <a:lnTo>
                    <a:pt x="1204618" y="939799"/>
                  </a:lnTo>
                  <a:lnTo>
                    <a:pt x="1236796" y="965199"/>
                  </a:lnTo>
                  <a:lnTo>
                    <a:pt x="1246907" y="977899"/>
                  </a:lnTo>
                  <a:lnTo>
                    <a:pt x="1257196" y="990599"/>
                  </a:lnTo>
                  <a:lnTo>
                    <a:pt x="1278071" y="1015999"/>
                  </a:lnTo>
                  <a:lnTo>
                    <a:pt x="1287201" y="1028699"/>
                  </a:lnTo>
                  <a:lnTo>
                    <a:pt x="1296343" y="1028699"/>
                  </a:lnTo>
                  <a:lnTo>
                    <a:pt x="1305557" y="1041399"/>
                  </a:lnTo>
                  <a:lnTo>
                    <a:pt x="1314901" y="1054099"/>
                  </a:lnTo>
                  <a:lnTo>
                    <a:pt x="1279390" y="1079499"/>
                  </a:lnTo>
                  <a:lnTo>
                    <a:pt x="1208130" y="1155700"/>
                  </a:lnTo>
                  <a:lnTo>
                    <a:pt x="1172392" y="1181100"/>
                  </a:lnTo>
                  <a:lnTo>
                    <a:pt x="1136592" y="1219200"/>
                  </a:lnTo>
                  <a:lnTo>
                    <a:pt x="1100735" y="1244600"/>
                  </a:lnTo>
                  <a:lnTo>
                    <a:pt x="1028876" y="1320800"/>
                  </a:lnTo>
                  <a:lnTo>
                    <a:pt x="992887" y="1346200"/>
                  </a:lnTo>
                  <a:lnTo>
                    <a:pt x="956866" y="1384300"/>
                  </a:lnTo>
                  <a:lnTo>
                    <a:pt x="920820" y="1409700"/>
                  </a:lnTo>
                  <a:lnTo>
                    <a:pt x="517595" y="1778000"/>
                  </a:lnTo>
                  <a:lnTo>
                    <a:pt x="334501" y="1943100"/>
                  </a:lnTo>
                  <a:lnTo>
                    <a:pt x="354836" y="1943100"/>
                  </a:lnTo>
                  <a:lnTo>
                    <a:pt x="965200" y="1397000"/>
                  </a:lnTo>
                  <a:lnTo>
                    <a:pt x="1037272" y="1320800"/>
                  </a:lnTo>
                  <a:lnTo>
                    <a:pt x="1073357" y="1295400"/>
                  </a:lnTo>
                  <a:lnTo>
                    <a:pt x="1109482" y="1257300"/>
                  </a:lnTo>
                  <a:lnTo>
                    <a:pt x="1145651" y="1231900"/>
                  </a:lnTo>
                  <a:lnTo>
                    <a:pt x="1218144" y="1155700"/>
                  </a:lnTo>
                  <a:lnTo>
                    <a:pt x="1254478" y="1130299"/>
                  </a:lnTo>
                  <a:lnTo>
                    <a:pt x="1290877" y="1092199"/>
                  </a:lnTo>
                  <a:lnTo>
                    <a:pt x="1327347" y="1066799"/>
                  </a:lnTo>
                  <a:lnTo>
                    <a:pt x="1343603" y="1066799"/>
                  </a:lnTo>
                  <a:lnTo>
                    <a:pt x="1356670" y="1054099"/>
                  </a:lnTo>
                  <a:lnTo>
                    <a:pt x="1338396" y="1054099"/>
                  </a:lnTo>
                  <a:lnTo>
                    <a:pt x="1334205" y="1041399"/>
                  </a:lnTo>
                  <a:lnTo>
                    <a:pt x="1333824" y="1041399"/>
                  </a:lnTo>
                  <a:lnTo>
                    <a:pt x="1324734" y="1028699"/>
                  </a:lnTo>
                  <a:lnTo>
                    <a:pt x="1315393" y="1015999"/>
                  </a:lnTo>
                  <a:lnTo>
                    <a:pt x="1305839" y="1003299"/>
                  </a:lnTo>
                  <a:lnTo>
                    <a:pt x="1296105" y="1003299"/>
                  </a:lnTo>
                  <a:lnTo>
                    <a:pt x="1286320" y="990599"/>
                  </a:lnTo>
                  <a:lnTo>
                    <a:pt x="1276404" y="977899"/>
                  </a:lnTo>
                  <a:lnTo>
                    <a:pt x="1266369" y="965199"/>
                  </a:lnTo>
                  <a:lnTo>
                    <a:pt x="1256227" y="952499"/>
                  </a:lnTo>
                  <a:lnTo>
                    <a:pt x="1237132" y="927099"/>
                  </a:lnTo>
                  <a:lnTo>
                    <a:pt x="1217857" y="914399"/>
                  </a:lnTo>
                  <a:lnTo>
                    <a:pt x="1198273" y="888999"/>
                  </a:lnTo>
                  <a:lnTo>
                    <a:pt x="1178249" y="876299"/>
                  </a:lnTo>
                  <a:lnTo>
                    <a:pt x="1212952" y="838199"/>
                  </a:lnTo>
                  <a:lnTo>
                    <a:pt x="1247721" y="812799"/>
                  </a:lnTo>
                  <a:lnTo>
                    <a:pt x="1317486" y="736599"/>
                  </a:lnTo>
                  <a:lnTo>
                    <a:pt x="1352493" y="711199"/>
                  </a:lnTo>
                  <a:lnTo>
                    <a:pt x="1443806" y="622299"/>
                  </a:lnTo>
                  <a:lnTo>
                    <a:pt x="1534992" y="546099"/>
                  </a:lnTo>
                  <a:lnTo>
                    <a:pt x="1608150" y="469899"/>
                  </a:lnTo>
                  <a:lnTo>
                    <a:pt x="1644729" y="444499"/>
                  </a:lnTo>
                  <a:lnTo>
                    <a:pt x="1718253" y="368299"/>
                  </a:lnTo>
                  <a:lnTo>
                    <a:pt x="1764100" y="330199"/>
                  </a:lnTo>
                  <a:lnTo>
                    <a:pt x="1810709" y="292100"/>
                  </a:lnTo>
                  <a:lnTo>
                    <a:pt x="1833789" y="266700"/>
                  </a:lnTo>
                  <a:lnTo>
                    <a:pt x="1857048" y="254000"/>
                  </a:lnTo>
                  <a:lnTo>
                    <a:pt x="1880379" y="228600"/>
                  </a:lnTo>
                  <a:lnTo>
                    <a:pt x="1903673" y="215900"/>
                  </a:lnTo>
                  <a:lnTo>
                    <a:pt x="1904689" y="203200"/>
                  </a:lnTo>
                  <a:lnTo>
                    <a:pt x="1903546" y="203200"/>
                  </a:lnTo>
                  <a:lnTo>
                    <a:pt x="1902530" y="190500"/>
                  </a:lnTo>
                  <a:close/>
                </a:path>
                <a:path w="2292984" h="1943100">
                  <a:moveTo>
                    <a:pt x="2140671" y="25400"/>
                  </a:moveTo>
                  <a:lnTo>
                    <a:pt x="2110937" y="25400"/>
                  </a:lnTo>
                  <a:lnTo>
                    <a:pt x="2135934" y="38100"/>
                  </a:lnTo>
                  <a:lnTo>
                    <a:pt x="2159658" y="50800"/>
                  </a:lnTo>
                  <a:lnTo>
                    <a:pt x="2213617" y="114300"/>
                  </a:lnTo>
                  <a:lnTo>
                    <a:pt x="2242763" y="152400"/>
                  </a:lnTo>
                  <a:lnTo>
                    <a:pt x="2258432" y="177800"/>
                  </a:lnTo>
                  <a:lnTo>
                    <a:pt x="2265677" y="177800"/>
                  </a:lnTo>
                  <a:lnTo>
                    <a:pt x="2235281" y="228600"/>
                  </a:lnTo>
                  <a:lnTo>
                    <a:pt x="2197551" y="266700"/>
                  </a:lnTo>
                  <a:lnTo>
                    <a:pt x="2121012" y="342899"/>
                  </a:lnTo>
                  <a:lnTo>
                    <a:pt x="2043881" y="406399"/>
                  </a:lnTo>
                  <a:lnTo>
                    <a:pt x="1847190" y="596899"/>
                  </a:lnTo>
                  <a:lnTo>
                    <a:pt x="1570679" y="838199"/>
                  </a:lnTo>
                  <a:lnTo>
                    <a:pt x="1454871" y="952499"/>
                  </a:lnTo>
                  <a:lnTo>
                    <a:pt x="1416115" y="977899"/>
                  </a:lnTo>
                  <a:lnTo>
                    <a:pt x="1338396" y="1054099"/>
                  </a:lnTo>
                  <a:lnTo>
                    <a:pt x="1356670" y="1054099"/>
                  </a:lnTo>
                  <a:lnTo>
                    <a:pt x="1460602" y="952499"/>
                  </a:lnTo>
                  <a:lnTo>
                    <a:pt x="1499592" y="927099"/>
                  </a:lnTo>
                  <a:lnTo>
                    <a:pt x="1577791" y="850899"/>
                  </a:lnTo>
                  <a:lnTo>
                    <a:pt x="1813503" y="634999"/>
                  </a:lnTo>
                  <a:lnTo>
                    <a:pt x="1931502" y="520699"/>
                  </a:lnTo>
                  <a:lnTo>
                    <a:pt x="2049977" y="419099"/>
                  </a:lnTo>
                  <a:lnTo>
                    <a:pt x="2168389" y="304800"/>
                  </a:lnTo>
                  <a:lnTo>
                    <a:pt x="2208229" y="279400"/>
                  </a:lnTo>
                  <a:lnTo>
                    <a:pt x="2288991" y="203200"/>
                  </a:lnTo>
                  <a:lnTo>
                    <a:pt x="2292801" y="203200"/>
                  </a:lnTo>
                  <a:lnTo>
                    <a:pt x="2291150" y="190500"/>
                  </a:lnTo>
                  <a:lnTo>
                    <a:pt x="2290642" y="190500"/>
                  </a:lnTo>
                  <a:lnTo>
                    <a:pt x="2281699" y="177800"/>
                  </a:lnTo>
                  <a:lnTo>
                    <a:pt x="2272434" y="165100"/>
                  </a:lnTo>
                  <a:lnTo>
                    <a:pt x="2243077" y="127000"/>
                  </a:lnTo>
                  <a:lnTo>
                    <a:pt x="2211394" y="88900"/>
                  </a:lnTo>
                  <a:lnTo>
                    <a:pt x="2165007" y="50800"/>
                  </a:lnTo>
                  <a:lnTo>
                    <a:pt x="2140671" y="25400"/>
                  </a:lnTo>
                  <a:close/>
                </a:path>
                <a:path w="2292984" h="1943100">
                  <a:moveTo>
                    <a:pt x="1333189" y="660399"/>
                  </a:moveTo>
                  <a:lnTo>
                    <a:pt x="1315409" y="660399"/>
                  </a:lnTo>
                  <a:lnTo>
                    <a:pt x="1319346" y="673099"/>
                  </a:lnTo>
                  <a:lnTo>
                    <a:pt x="1322775" y="673099"/>
                  </a:lnTo>
                  <a:lnTo>
                    <a:pt x="1333189" y="660399"/>
                  </a:lnTo>
                  <a:close/>
                </a:path>
                <a:path w="2292984" h="1943100">
                  <a:moveTo>
                    <a:pt x="1304940" y="647699"/>
                  </a:moveTo>
                  <a:lnTo>
                    <a:pt x="1288469" y="647699"/>
                  </a:lnTo>
                  <a:lnTo>
                    <a:pt x="1296726" y="660399"/>
                  </a:lnTo>
                  <a:lnTo>
                    <a:pt x="1310329" y="660399"/>
                  </a:lnTo>
                  <a:lnTo>
                    <a:pt x="1304940" y="647699"/>
                  </a:lnTo>
                  <a:close/>
                </a:path>
                <a:path w="2292984" h="1943100">
                  <a:moveTo>
                    <a:pt x="1355287" y="647699"/>
                  </a:moveTo>
                  <a:lnTo>
                    <a:pt x="1340555" y="647699"/>
                  </a:lnTo>
                  <a:lnTo>
                    <a:pt x="1335729" y="660399"/>
                  </a:lnTo>
                  <a:lnTo>
                    <a:pt x="1350461" y="660399"/>
                  </a:lnTo>
                  <a:lnTo>
                    <a:pt x="1355287" y="647699"/>
                  </a:lnTo>
                  <a:close/>
                </a:path>
                <a:path w="2292984" h="1943100">
                  <a:moveTo>
                    <a:pt x="1924882" y="63500"/>
                  </a:moveTo>
                  <a:lnTo>
                    <a:pt x="1890465" y="63500"/>
                  </a:lnTo>
                  <a:lnTo>
                    <a:pt x="1853125" y="101600"/>
                  </a:lnTo>
                  <a:lnTo>
                    <a:pt x="1738700" y="215900"/>
                  </a:lnTo>
                  <a:lnTo>
                    <a:pt x="1273880" y="634999"/>
                  </a:lnTo>
                  <a:lnTo>
                    <a:pt x="1272737" y="634999"/>
                  </a:lnTo>
                  <a:lnTo>
                    <a:pt x="1272991" y="647699"/>
                  </a:lnTo>
                  <a:lnTo>
                    <a:pt x="1295399" y="647699"/>
                  </a:lnTo>
                  <a:lnTo>
                    <a:pt x="1291152" y="634999"/>
                  </a:lnTo>
                  <a:lnTo>
                    <a:pt x="1438345" y="495299"/>
                  </a:lnTo>
                  <a:lnTo>
                    <a:pt x="1745812" y="215900"/>
                  </a:lnTo>
                  <a:lnTo>
                    <a:pt x="1784527" y="177800"/>
                  </a:lnTo>
                  <a:lnTo>
                    <a:pt x="1823314" y="152400"/>
                  </a:lnTo>
                  <a:lnTo>
                    <a:pt x="1862434" y="114300"/>
                  </a:lnTo>
                  <a:lnTo>
                    <a:pt x="1902149" y="76200"/>
                  </a:lnTo>
                  <a:lnTo>
                    <a:pt x="1931867" y="76200"/>
                  </a:lnTo>
                  <a:lnTo>
                    <a:pt x="1924882" y="63500"/>
                  </a:lnTo>
                  <a:close/>
                </a:path>
                <a:path w="2292984" h="1943100">
                  <a:moveTo>
                    <a:pt x="1368495" y="634999"/>
                  </a:moveTo>
                  <a:lnTo>
                    <a:pt x="1358081" y="634999"/>
                  </a:lnTo>
                  <a:lnTo>
                    <a:pt x="1353890" y="647699"/>
                  </a:lnTo>
                  <a:lnTo>
                    <a:pt x="1364939" y="647699"/>
                  </a:lnTo>
                  <a:lnTo>
                    <a:pt x="1368495" y="634999"/>
                  </a:lnTo>
                  <a:close/>
                </a:path>
                <a:path w="2292984" h="1943100">
                  <a:moveTo>
                    <a:pt x="1939233" y="114300"/>
                  </a:moveTo>
                  <a:lnTo>
                    <a:pt x="1895926" y="114300"/>
                  </a:lnTo>
                  <a:lnTo>
                    <a:pt x="1864627" y="139700"/>
                  </a:lnTo>
                  <a:lnTo>
                    <a:pt x="1832887" y="177800"/>
                  </a:lnTo>
                  <a:lnTo>
                    <a:pt x="1768418" y="228600"/>
                  </a:lnTo>
                  <a:lnTo>
                    <a:pt x="1735835" y="266700"/>
                  </a:lnTo>
                  <a:lnTo>
                    <a:pt x="1670334" y="317500"/>
                  </a:lnTo>
                  <a:lnTo>
                    <a:pt x="1637608" y="355599"/>
                  </a:lnTo>
                  <a:lnTo>
                    <a:pt x="1572013" y="406399"/>
                  </a:lnTo>
                  <a:lnTo>
                    <a:pt x="1539060" y="444499"/>
                  </a:lnTo>
                  <a:lnTo>
                    <a:pt x="1473123" y="495299"/>
                  </a:lnTo>
                  <a:lnTo>
                    <a:pt x="1439996" y="533399"/>
                  </a:lnTo>
                  <a:lnTo>
                    <a:pt x="1373575" y="584199"/>
                  </a:lnTo>
                  <a:lnTo>
                    <a:pt x="1371543" y="584199"/>
                  </a:lnTo>
                  <a:lnTo>
                    <a:pt x="1370908" y="596899"/>
                  </a:lnTo>
                  <a:lnTo>
                    <a:pt x="1370140" y="596899"/>
                  </a:lnTo>
                  <a:lnTo>
                    <a:pt x="1368575" y="609599"/>
                  </a:lnTo>
                  <a:lnTo>
                    <a:pt x="1366175" y="622299"/>
                  </a:lnTo>
                  <a:lnTo>
                    <a:pt x="1362907" y="622299"/>
                  </a:lnTo>
                  <a:lnTo>
                    <a:pt x="1360621" y="634999"/>
                  </a:lnTo>
                  <a:lnTo>
                    <a:pt x="1371670" y="634999"/>
                  </a:lnTo>
                  <a:lnTo>
                    <a:pt x="1375970" y="622299"/>
                  </a:lnTo>
                  <a:lnTo>
                    <a:pt x="1379687" y="609599"/>
                  </a:lnTo>
                  <a:lnTo>
                    <a:pt x="1383047" y="609599"/>
                  </a:lnTo>
                  <a:lnTo>
                    <a:pt x="1386275" y="596899"/>
                  </a:lnTo>
                  <a:lnTo>
                    <a:pt x="1418055" y="571499"/>
                  </a:lnTo>
                  <a:lnTo>
                    <a:pt x="1449918" y="533399"/>
                  </a:lnTo>
                  <a:lnTo>
                    <a:pt x="1513656" y="482599"/>
                  </a:lnTo>
                  <a:lnTo>
                    <a:pt x="1546101" y="444499"/>
                  </a:lnTo>
                  <a:lnTo>
                    <a:pt x="1610990" y="393699"/>
                  </a:lnTo>
                  <a:lnTo>
                    <a:pt x="1643577" y="355599"/>
                  </a:lnTo>
                  <a:lnTo>
                    <a:pt x="1708633" y="304800"/>
                  </a:lnTo>
                  <a:lnTo>
                    <a:pt x="1741161" y="266700"/>
                  </a:lnTo>
                  <a:lnTo>
                    <a:pt x="1806413" y="215900"/>
                  </a:lnTo>
                  <a:lnTo>
                    <a:pt x="1839268" y="177800"/>
                  </a:lnTo>
                  <a:lnTo>
                    <a:pt x="1906086" y="127000"/>
                  </a:lnTo>
                  <a:lnTo>
                    <a:pt x="1944186" y="127000"/>
                  </a:lnTo>
                  <a:lnTo>
                    <a:pt x="1939233" y="114300"/>
                  </a:lnTo>
                  <a:close/>
                </a:path>
                <a:path w="2292984" h="1943100">
                  <a:moveTo>
                    <a:pt x="1900879" y="177800"/>
                  </a:moveTo>
                  <a:lnTo>
                    <a:pt x="1889322" y="177800"/>
                  </a:lnTo>
                  <a:lnTo>
                    <a:pt x="1888941" y="190500"/>
                  </a:lnTo>
                  <a:lnTo>
                    <a:pt x="1902022" y="190500"/>
                  </a:lnTo>
                  <a:lnTo>
                    <a:pt x="1900879" y="177800"/>
                  </a:lnTo>
                  <a:close/>
                </a:path>
                <a:path w="2292984" h="1943100">
                  <a:moveTo>
                    <a:pt x="1905070" y="165100"/>
                  </a:moveTo>
                  <a:lnTo>
                    <a:pt x="1893767" y="165100"/>
                  </a:lnTo>
                  <a:lnTo>
                    <a:pt x="1890846" y="177800"/>
                  </a:lnTo>
                  <a:lnTo>
                    <a:pt x="1903419" y="177800"/>
                  </a:lnTo>
                  <a:lnTo>
                    <a:pt x="1905070" y="165100"/>
                  </a:lnTo>
                  <a:close/>
                </a:path>
                <a:path w="2292984" h="1943100">
                  <a:moveTo>
                    <a:pt x="1917135" y="152400"/>
                  </a:moveTo>
                  <a:lnTo>
                    <a:pt x="1901768" y="152400"/>
                  </a:lnTo>
                  <a:lnTo>
                    <a:pt x="1897450" y="165100"/>
                  </a:lnTo>
                  <a:lnTo>
                    <a:pt x="1913198" y="165100"/>
                  </a:lnTo>
                  <a:lnTo>
                    <a:pt x="1917135" y="152400"/>
                  </a:lnTo>
                  <a:close/>
                </a:path>
                <a:path w="2292984" h="1943100">
                  <a:moveTo>
                    <a:pt x="1930978" y="139700"/>
                  </a:moveTo>
                  <a:lnTo>
                    <a:pt x="1915484" y="139700"/>
                  </a:lnTo>
                  <a:lnTo>
                    <a:pt x="1910658" y="152400"/>
                  </a:lnTo>
                  <a:lnTo>
                    <a:pt x="1927295" y="152400"/>
                  </a:lnTo>
                  <a:lnTo>
                    <a:pt x="1930978" y="139700"/>
                  </a:lnTo>
                  <a:close/>
                </a:path>
                <a:path w="2292984" h="1943100">
                  <a:moveTo>
                    <a:pt x="1947742" y="127000"/>
                  </a:moveTo>
                  <a:lnTo>
                    <a:pt x="1923866" y="127000"/>
                  </a:lnTo>
                  <a:lnTo>
                    <a:pt x="1919294" y="139700"/>
                  </a:lnTo>
                  <a:lnTo>
                    <a:pt x="1946853" y="139700"/>
                  </a:lnTo>
                  <a:lnTo>
                    <a:pt x="1947742" y="127000"/>
                  </a:lnTo>
                  <a:close/>
                </a:path>
                <a:path w="2292984" h="1943100">
                  <a:moveTo>
                    <a:pt x="1918377" y="101600"/>
                  </a:moveTo>
                  <a:lnTo>
                    <a:pt x="1905590" y="101600"/>
                  </a:lnTo>
                  <a:lnTo>
                    <a:pt x="1899482" y="114300"/>
                  </a:lnTo>
                  <a:lnTo>
                    <a:pt x="1924628" y="114300"/>
                  </a:lnTo>
                  <a:lnTo>
                    <a:pt x="1918377" y="101600"/>
                  </a:lnTo>
                  <a:close/>
                </a:path>
                <a:path w="2292984" h="1943100">
                  <a:moveTo>
                    <a:pt x="1976190" y="101600"/>
                  </a:moveTo>
                  <a:lnTo>
                    <a:pt x="1970094" y="101600"/>
                  </a:lnTo>
                  <a:lnTo>
                    <a:pt x="1973523" y="114300"/>
                  </a:lnTo>
                  <a:lnTo>
                    <a:pt x="1976190" y="101600"/>
                  </a:lnTo>
                  <a:close/>
                </a:path>
                <a:path w="2292984" h="1943100">
                  <a:moveTo>
                    <a:pt x="1984953" y="88900"/>
                  </a:moveTo>
                  <a:lnTo>
                    <a:pt x="1958537" y="88900"/>
                  </a:lnTo>
                  <a:lnTo>
                    <a:pt x="1963363" y="101600"/>
                  </a:lnTo>
                  <a:lnTo>
                    <a:pt x="1982540" y="101600"/>
                  </a:lnTo>
                  <a:lnTo>
                    <a:pt x="1984953" y="88900"/>
                  </a:lnTo>
                  <a:close/>
                </a:path>
                <a:path w="2292984" h="1943100">
                  <a:moveTo>
                    <a:pt x="1958791" y="76200"/>
                  </a:moveTo>
                  <a:lnTo>
                    <a:pt x="1935804" y="76200"/>
                  </a:lnTo>
                  <a:lnTo>
                    <a:pt x="1942027" y="88900"/>
                  </a:lnTo>
                  <a:lnTo>
                    <a:pt x="1963871" y="88900"/>
                  </a:lnTo>
                  <a:lnTo>
                    <a:pt x="1958791" y="76200"/>
                  </a:lnTo>
                  <a:close/>
                </a:path>
                <a:path w="2292984" h="1943100">
                  <a:moveTo>
                    <a:pt x="2000447" y="76200"/>
                  </a:moveTo>
                  <a:lnTo>
                    <a:pt x="1985207" y="76200"/>
                  </a:lnTo>
                  <a:lnTo>
                    <a:pt x="1979619" y="88900"/>
                  </a:lnTo>
                  <a:lnTo>
                    <a:pt x="1993970" y="88900"/>
                  </a:lnTo>
                  <a:lnTo>
                    <a:pt x="2000447" y="76200"/>
                  </a:lnTo>
                  <a:close/>
                </a:path>
                <a:path w="2292984" h="1943100">
                  <a:moveTo>
                    <a:pt x="2054978" y="63500"/>
                  </a:moveTo>
                  <a:lnTo>
                    <a:pt x="2037108" y="63500"/>
                  </a:lnTo>
                  <a:lnTo>
                    <a:pt x="2026990" y="76200"/>
                  </a:lnTo>
                  <a:lnTo>
                    <a:pt x="2008575" y="76200"/>
                  </a:lnTo>
                  <a:lnTo>
                    <a:pt x="2015687" y="88900"/>
                  </a:lnTo>
                  <a:lnTo>
                    <a:pt x="2036515" y="88900"/>
                  </a:lnTo>
                  <a:lnTo>
                    <a:pt x="2045610" y="76200"/>
                  </a:lnTo>
                  <a:lnTo>
                    <a:pt x="2054978" y="63500"/>
                  </a:lnTo>
                  <a:close/>
                </a:path>
                <a:path w="2292984" h="1943100">
                  <a:moveTo>
                    <a:pt x="2083219" y="38100"/>
                  </a:moveTo>
                  <a:lnTo>
                    <a:pt x="2066487" y="38100"/>
                  </a:lnTo>
                  <a:lnTo>
                    <a:pt x="2056869" y="50800"/>
                  </a:lnTo>
                  <a:lnTo>
                    <a:pt x="2047072" y="63500"/>
                  </a:lnTo>
                  <a:lnTo>
                    <a:pt x="2064608" y="63500"/>
                  </a:lnTo>
                  <a:lnTo>
                    <a:pt x="2074488" y="50800"/>
                  </a:lnTo>
                  <a:lnTo>
                    <a:pt x="2083219" y="38100"/>
                  </a:lnTo>
                  <a:close/>
                </a:path>
                <a:path w="2292984" h="1943100">
                  <a:moveTo>
                    <a:pt x="2115763" y="0"/>
                  </a:moveTo>
                  <a:lnTo>
                    <a:pt x="2104841" y="0"/>
                  </a:lnTo>
                  <a:lnTo>
                    <a:pt x="2096009" y="12700"/>
                  </a:lnTo>
                  <a:lnTo>
                    <a:pt x="2086569" y="25400"/>
                  </a:lnTo>
                  <a:lnTo>
                    <a:pt x="2076677" y="38100"/>
                  </a:lnTo>
                  <a:lnTo>
                    <a:pt x="2092141" y="38100"/>
                  </a:lnTo>
                  <a:lnTo>
                    <a:pt x="2101349" y="25400"/>
                  </a:lnTo>
                  <a:lnTo>
                    <a:pt x="2140671" y="25400"/>
                  </a:lnTo>
                  <a:lnTo>
                    <a:pt x="2115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9692" y="3246881"/>
              <a:ext cx="342416" cy="2101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7557" y="0"/>
              <a:ext cx="731520" cy="530225"/>
            </a:xfrm>
            <a:custGeom>
              <a:avLst/>
              <a:gdLst/>
              <a:ahLst/>
              <a:cxnLst/>
              <a:rect l="l" t="t" r="r" b="b"/>
              <a:pathLst>
                <a:path w="731519" h="530225">
                  <a:moveTo>
                    <a:pt x="700091" y="0"/>
                  </a:moveTo>
                  <a:lnTo>
                    <a:pt x="0" y="0"/>
                  </a:lnTo>
                  <a:lnTo>
                    <a:pt x="38663" y="359917"/>
                  </a:lnTo>
                  <a:lnTo>
                    <a:pt x="50502" y="402800"/>
                  </a:lnTo>
                  <a:lnTo>
                    <a:pt x="74539" y="438943"/>
                  </a:lnTo>
                  <a:lnTo>
                    <a:pt x="108498" y="465895"/>
                  </a:lnTo>
                  <a:lnTo>
                    <a:pt x="150105" y="481202"/>
                  </a:lnTo>
                  <a:lnTo>
                    <a:pt x="383404" y="527303"/>
                  </a:lnTo>
                  <a:lnTo>
                    <a:pt x="414890" y="529714"/>
                  </a:lnTo>
                  <a:lnTo>
                    <a:pt x="425314" y="528954"/>
                  </a:lnTo>
                  <a:lnTo>
                    <a:pt x="469891" y="516381"/>
                  </a:lnTo>
                  <a:lnTo>
                    <a:pt x="652771" y="429132"/>
                  </a:lnTo>
                  <a:lnTo>
                    <a:pt x="688375" y="404883"/>
                  </a:lnTo>
                  <a:lnTo>
                    <a:pt x="714335" y="371633"/>
                  </a:lnTo>
                  <a:lnTo>
                    <a:pt x="729102" y="332049"/>
                  </a:lnTo>
                  <a:lnTo>
                    <a:pt x="731130" y="288797"/>
                  </a:lnTo>
                  <a:lnTo>
                    <a:pt x="700091" y="0"/>
                  </a:lnTo>
                  <a:close/>
                </a:path>
              </a:pathLst>
            </a:custGeom>
            <a:solidFill>
              <a:srgbClr val="FF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760" y="0"/>
              <a:ext cx="746125" cy="537210"/>
            </a:xfrm>
            <a:custGeom>
              <a:avLst/>
              <a:gdLst/>
              <a:ahLst/>
              <a:cxnLst/>
              <a:rect l="l" t="t" r="r" b="b"/>
              <a:pathLst>
                <a:path w="746125" h="537210">
                  <a:moveTo>
                    <a:pt x="13497" y="0"/>
                  </a:moveTo>
                  <a:lnTo>
                    <a:pt x="0" y="0"/>
                  </a:lnTo>
                  <a:lnTo>
                    <a:pt x="1491" y="13509"/>
                  </a:lnTo>
                  <a:lnTo>
                    <a:pt x="5997" y="53814"/>
                  </a:lnTo>
                  <a:lnTo>
                    <a:pt x="10586" y="94106"/>
                  </a:lnTo>
                  <a:lnTo>
                    <a:pt x="29737" y="255269"/>
                  </a:lnTo>
                  <a:lnTo>
                    <a:pt x="41523" y="362711"/>
                  </a:lnTo>
                  <a:lnTo>
                    <a:pt x="42209" y="366267"/>
                  </a:lnTo>
                  <a:lnTo>
                    <a:pt x="42564" y="369569"/>
                  </a:lnTo>
                  <a:lnTo>
                    <a:pt x="43923" y="376427"/>
                  </a:lnTo>
                  <a:lnTo>
                    <a:pt x="57944" y="415924"/>
                  </a:lnTo>
                  <a:lnTo>
                    <a:pt x="82906" y="449945"/>
                  </a:lnTo>
                  <a:lnTo>
                    <a:pt x="117278" y="474725"/>
                  </a:lnTo>
                  <a:lnTo>
                    <a:pt x="157156" y="488441"/>
                  </a:lnTo>
                  <a:lnTo>
                    <a:pt x="376104" y="531494"/>
                  </a:lnTo>
                  <a:lnTo>
                    <a:pt x="382708" y="533018"/>
                  </a:lnTo>
                  <a:lnTo>
                    <a:pt x="389185" y="534415"/>
                  </a:lnTo>
                  <a:lnTo>
                    <a:pt x="396551" y="535431"/>
                  </a:lnTo>
                  <a:lnTo>
                    <a:pt x="405302" y="536384"/>
                  </a:lnTo>
                  <a:lnTo>
                    <a:pt x="414172" y="536765"/>
                  </a:lnTo>
                  <a:lnTo>
                    <a:pt x="423090" y="536574"/>
                  </a:lnTo>
                  <a:lnTo>
                    <a:pt x="469632" y="526815"/>
                  </a:lnTo>
                  <a:lnTo>
                    <a:pt x="479329" y="522795"/>
                  </a:lnTo>
                  <a:lnTo>
                    <a:pt x="414823" y="522795"/>
                  </a:lnTo>
                  <a:lnTo>
                    <a:pt x="406558" y="522418"/>
                  </a:lnTo>
                  <a:lnTo>
                    <a:pt x="398329" y="521588"/>
                  </a:lnTo>
                  <a:lnTo>
                    <a:pt x="392106" y="520445"/>
                  </a:lnTo>
                  <a:lnTo>
                    <a:pt x="378898" y="517651"/>
                  </a:lnTo>
                  <a:lnTo>
                    <a:pt x="159950" y="474852"/>
                  </a:lnTo>
                  <a:lnTo>
                    <a:pt x="123501" y="462279"/>
                  </a:lnTo>
                  <a:lnTo>
                    <a:pt x="92132" y="440261"/>
                  </a:lnTo>
                  <a:lnTo>
                    <a:pt x="67621" y="410336"/>
                  </a:lnTo>
                  <a:lnTo>
                    <a:pt x="52496" y="374522"/>
                  </a:lnTo>
                  <a:lnTo>
                    <a:pt x="39021" y="254253"/>
                  </a:lnTo>
                  <a:lnTo>
                    <a:pt x="23133" y="92709"/>
                  </a:lnTo>
                  <a:lnTo>
                    <a:pt x="13497" y="0"/>
                  </a:lnTo>
                  <a:close/>
                </a:path>
                <a:path w="746125" h="537210">
                  <a:moveTo>
                    <a:pt x="714951" y="0"/>
                  </a:moveTo>
                  <a:lnTo>
                    <a:pt x="698785" y="0"/>
                  </a:lnTo>
                  <a:lnTo>
                    <a:pt x="714178" y="137667"/>
                  </a:lnTo>
                  <a:lnTo>
                    <a:pt x="722941" y="218312"/>
                  </a:lnTo>
                  <a:lnTo>
                    <a:pt x="727386" y="258571"/>
                  </a:lnTo>
                  <a:lnTo>
                    <a:pt x="729545" y="278891"/>
                  </a:lnTo>
                  <a:lnTo>
                    <a:pt x="730942" y="288670"/>
                  </a:lnTo>
                  <a:lnTo>
                    <a:pt x="731450" y="298576"/>
                  </a:lnTo>
                  <a:lnTo>
                    <a:pt x="730964" y="317779"/>
                  </a:lnTo>
                  <a:lnTo>
                    <a:pt x="727656" y="336661"/>
                  </a:lnTo>
                  <a:lnTo>
                    <a:pt x="712908" y="371982"/>
                  </a:lnTo>
                  <a:lnTo>
                    <a:pt x="688472" y="401847"/>
                  </a:lnTo>
                  <a:lnTo>
                    <a:pt x="656901" y="423417"/>
                  </a:lnTo>
                  <a:lnTo>
                    <a:pt x="473513" y="510285"/>
                  </a:lnTo>
                  <a:lnTo>
                    <a:pt x="436683" y="521334"/>
                  </a:lnTo>
                  <a:lnTo>
                    <a:pt x="414823" y="522795"/>
                  </a:lnTo>
                  <a:lnTo>
                    <a:pt x="479329" y="522795"/>
                  </a:lnTo>
                  <a:lnTo>
                    <a:pt x="662362" y="435228"/>
                  </a:lnTo>
                  <a:lnTo>
                    <a:pt x="697573" y="411749"/>
                  </a:lnTo>
                  <a:lnTo>
                    <a:pt x="724592" y="379221"/>
                  </a:lnTo>
                  <a:lnTo>
                    <a:pt x="741150" y="340058"/>
                  </a:lnTo>
                  <a:lnTo>
                    <a:pt x="745801" y="297941"/>
                  </a:lnTo>
                  <a:lnTo>
                    <a:pt x="745039" y="287146"/>
                  </a:lnTo>
                  <a:lnTo>
                    <a:pt x="743896" y="277367"/>
                  </a:lnTo>
                  <a:lnTo>
                    <a:pt x="741991" y="256920"/>
                  </a:lnTo>
                  <a:lnTo>
                    <a:pt x="737546" y="216661"/>
                  </a:lnTo>
                  <a:lnTo>
                    <a:pt x="729291" y="136016"/>
                  </a:lnTo>
                  <a:lnTo>
                    <a:pt x="71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4300" y="4495774"/>
              <a:ext cx="2419985" cy="649605"/>
            </a:xfrm>
            <a:custGeom>
              <a:avLst/>
              <a:gdLst/>
              <a:ahLst/>
              <a:cxnLst/>
              <a:rect l="l" t="t" r="r" b="b"/>
              <a:pathLst>
                <a:path w="2419985" h="649604">
                  <a:moveTo>
                    <a:pt x="246080" y="0"/>
                  </a:moveTo>
                  <a:lnTo>
                    <a:pt x="226298" y="46989"/>
                  </a:lnTo>
                  <a:lnTo>
                    <a:pt x="206778" y="94087"/>
                  </a:lnTo>
                  <a:lnTo>
                    <a:pt x="187523" y="141294"/>
                  </a:lnTo>
                  <a:lnTo>
                    <a:pt x="168536" y="188610"/>
                  </a:lnTo>
                  <a:lnTo>
                    <a:pt x="149818" y="236033"/>
                  </a:lnTo>
                  <a:lnTo>
                    <a:pt x="131372" y="283563"/>
                  </a:lnTo>
                  <a:lnTo>
                    <a:pt x="113200" y="331199"/>
                  </a:lnTo>
                  <a:lnTo>
                    <a:pt x="95304" y="378941"/>
                  </a:lnTo>
                  <a:lnTo>
                    <a:pt x="77687" y="426789"/>
                  </a:lnTo>
                  <a:lnTo>
                    <a:pt x="60351" y="474740"/>
                  </a:lnTo>
                  <a:lnTo>
                    <a:pt x="43299" y="522796"/>
                  </a:lnTo>
                  <a:lnTo>
                    <a:pt x="26531" y="570955"/>
                  </a:lnTo>
                  <a:lnTo>
                    <a:pt x="10052" y="619217"/>
                  </a:lnTo>
                  <a:lnTo>
                    <a:pt x="0" y="649248"/>
                  </a:lnTo>
                  <a:lnTo>
                    <a:pt x="2419583" y="649248"/>
                  </a:lnTo>
                  <a:lnTo>
                    <a:pt x="2377708" y="632074"/>
                  </a:lnTo>
                  <a:lnTo>
                    <a:pt x="2330594" y="613311"/>
                  </a:lnTo>
                  <a:lnTo>
                    <a:pt x="2283344" y="595030"/>
                  </a:lnTo>
                  <a:lnTo>
                    <a:pt x="2235962" y="577210"/>
                  </a:lnTo>
                  <a:lnTo>
                    <a:pt x="2140825" y="542877"/>
                  </a:lnTo>
                  <a:lnTo>
                    <a:pt x="2045228" y="510154"/>
                  </a:lnTo>
                  <a:lnTo>
                    <a:pt x="1949213" y="478883"/>
                  </a:lnTo>
                  <a:lnTo>
                    <a:pt x="1804504" y="434355"/>
                  </a:lnTo>
                  <a:lnTo>
                    <a:pt x="1610506" y="378595"/>
                  </a:lnTo>
                  <a:lnTo>
                    <a:pt x="731629" y="146207"/>
                  </a:lnTo>
                  <a:lnTo>
                    <a:pt x="537096" y="91165"/>
                  </a:lnTo>
                  <a:lnTo>
                    <a:pt x="391857" y="47346"/>
                  </a:lnTo>
                  <a:lnTo>
                    <a:pt x="295429" y="16630"/>
                  </a:lnTo>
                  <a:lnTo>
                    <a:pt x="247350" y="762"/>
                  </a:lnTo>
                  <a:lnTo>
                    <a:pt x="246969" y="215"/>
                  </a:lnTo>
                  <a:lnTo>
                    <a:pt x="246461" y="114"/>
                  </a:lnTo>
                  <a:lnTo>
                    <a:pt x="246080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5131" y="4485208"/>
              <a:ext cx="2453005" cy="660400"/>
            </a:xfrm>
            <a:custGeom>
              <a:avLst/>
              <a:gdLst/>
              <a:ahLst/>
              <a:cxnLst/>
              <a:rect l="l" t="t" r="r" b="b"/>
              <a:pathLst>
                <a:path w="2453004" h="660400">
                  <a:moveTo>
                    <a:pt x="250233" y="0"/>
                  </a:moveTo>
                  <a:lnTo>
                    <a:pt x="227444" y="53700"/>
                  </a:lnTo>
                  <a:lnTo>
                    <a:pt x="207945" y="100742"/>
                  </a:lnTo>
                  <a:lnTo>
                    <a:pt x="188716" y="147893"/>
                  </a:lnTo>
                  <a:lnTo>
                    <a:pt x="169757" y="195152"/>
                  </a:lnTo>
                  <a:lnTo>
                    <a:pt x="151072" y="242517"/>
                  </a:lnTo>
                  <a:lnTo>
                    <a:pt x="132661" y="289987"/>
                  </a:lnTo>
                  <a:lnTo>
                    <a:pt x="114526" y="337562"/>
                  </a:lnTo>
                  <a:lnTo>
                    <a:pt x="96669" y="385239"/>
                  </a:lnTo>
                  <a:lnTo>
                    <a:pt x="79091" y="433018"/>
                  </a:lnTo>
                  <a:lnTo>
                    <a:pt x="61795" y="480897"/>
                  </a:lnTo>
                  <a:lnTo>
                    <a:pt x="44781" y="528876"/>
                  </a:lnTo>
                  <a:lnTo>
                    <a:pt x="28052" y="576953"/>
                  </a:lnTo>
                  <a:lnTo>
                    <a:pt x="11609" y="625127"/>
                  </a:lnTo>
                  <a:lnTo>
                    <a:pt x="0" y="659814"/>
                  </a:lnTo>
                  <a:lnTo>
                    <a:pt x="18035" y="659814"/>
                  </a:lnTo>
                  <a:lnTo>
                    <a:pt x="26637" y="634136"/>
                  </a:lnTo>
                  <a:lnTo>
                    <a:pt x="42934" y="586422"/>
                  </a:lnTo>
                  <a:lnTo>
                    <a:pt x="59511" y="538802"/>
                  </a:lnTo>
                  <a:lnTo>
                    <a:pt x="76366" y="491279"/>
                  </a:lnTo>
                  <a:lnTo>
                    <a:pt x="93496" y="443853"/>
                  </a:lnTo>
                  <a:lnTo>
                    <a:pt x="110900" y="396525"/>
                  </a:lnTo>
                  <a:lnTo>
                    <a:pt x="128575" y="349296"/>
                  </a:lnTo>
                  <a:lnTo>
                    <a:pt x="146518" y="302168"/>
                  </a:lnTo>
                  <a:lnTo>
                    <a:pt x="164728" y="255141"/>
                  </a:lnTo>
                  <a:lnTo>
                    <a:pt x="183202" y="208217"/>
                  </a:lnTo>
                  <a:lnTo>
                    <a:pt x="201938" y="161396"/>
                  </a:lnTo>
                  <a:lnTo>
                    <a:pt x="220934" y="114679"/>
                  </a:lnTo>
                  <a:lnTo>
                    <a:pt x="240186" y="68068"/>
                  </a:lnTo>
                  <a:lnTo>
                    <a:pt x="259694" y="21564"/>
                  </a:lnTo>
                  <a:lnTo>
                    <a:pt x="315457" y="21564"/>
                  </a:lnTo>
                  <a:lnTo>
                    <a:pt x="264313" y="4762"/>
                  </a:lnTo>
                  <a:lnTo>
                    <a:pt x="262234" y="4762"/>
                  </a:lnTo>
                  <a:lnTo>
                    <a:pt x="261980" y="4699"/>
                  </a:lnTo>
                  <a:lnTo>
                    <a:pt x="261853" y="4546"/>
                  </a:lnTo>
                  <a:lnTo>
                    <a:pt x="261599" y="4394"/>
                  </a:lnTo>
                  <a:lnTo>
                    <a:pt x="263195" y="4394"/>
                  </a:lnTo>
                  <a:lnTo>
                    <a:pt x="260456" y="3492"/>
                  </a:lnTo>
                  <a:lnTo>
                    <a:pt x="259821" y="3009"/>
                  </a:lnTo>
                  <a:lnTo>
                    <a:pt x="258805" y="2527"/>
                  </a:lnTo>
                  <a:lnTo>
                    <a:pt x="257281" y="2159"/>
                  </a:lnTo>
                  <a:lnTo>
                    <a:pt x="250233" y="0"/>
                  </a:lnTo>
                  <a:close/>
                </a:path>
                <a:path w="2453004" h="660400">
                  <a:moveTo>
                    <a:pt x="315457" y="21564"/>
                  </a:moveTo>
                  <a:lnTo>
                    <a:pt x="259694" y="21564"/>
                  </a:lnTo>
                  <a:lnTo>
                    <a:pt x="355381" y="52648"/>
                  </a:lnTo>
                  <a:lnTo>
                    <a:pt x="499606" y="96969"/>
                  </a:lnTo>
                  <a:lnTo>
                    <a:pt x="644520" y="138984"/>
                  </a:lnTo>
                  <a:lnTo>
                    <a:pt x="849177" y="195152"/>
                  </a:lnTo>
                  <a:lnTo>
                    <a:pt x="1679442" y="415908"/>
                  </a:lnTo>
                  <a:lnTo>
                    <a:pt x="1831521" y="460385"/>
                  </a:lnTo>
                  <a:lnTo>
                    <a:pt x="1932411" y="491490"/>
                  </a:lnTo>
                  <a:lnTo>
                    <a:pt x="2070206" y="536642"/>
                  </a:lnTo>
                  <a:lnTo>
                    <a:pt x="2206985" y="584799"/>
                  </a:lnTo>
                  <a:lnTo>
                    <a:pt x="2342367" y="635989"/>
                  </a:lnTo>
                  <a:lnTo>
                    <a:pt x="2374443" y="649035"/>
                  </a:lnTo>
                  <a:lnTo>
                    <a:pt x="2401809" y="659814"/>
                  </a:lnTo>
                  <a:lnTo>
                    <a:pt x="2452409" y="659814"/>
                  </a:lnTo>
                  <a:lnTo>
                    <a:pt x="2420758" y="646068"/>
                  </a:lnTo>
                  <a:lnTo>
                    <a:pt x="2385559" y="631167"/>
                  </a:lnTo>
                  <a:lnTo>
                    <a:pt x="2350241" y="616748"/>
                  </a:lnTo>
                  <a:lnTo>
                    <a:pt x="2213970" y="565396"/>
                  </a:lnTo>
                  <a:lnTo>
                    <a:pt x="2076683" y="517525"/>
                  </a:lnTo>
                  <a:lnTo>
                    <a:pt x="1938380" y="472274"/>
                  </a:lnTo>
                  <a:lnTo>
                    <a:pt x="1786539" y="426390"/>
                  </a:lnTo>
                  <a:lnTo>
                    <a:pt x="1582959" y="368954"/>
                  </a:lnTo>
                  <a:lnTo>
                    <a:pt x="918027" y="195135"/>
                  </a:lnTo>
                  <a:lnTo>
                    <a:pt x="714316" y="140426"/>
                  </a:lnTo>
                  <a:lnTo>
                    <a:pt x="562210" y="97285"/>
                  </a:lnTo>
                  <a:lnTo>
                    <a:pt x="410815" y="51820"/>
                  </a:lnTo>
                  <a:lnTo>
                    <a:pt x="315457" y="21564"/>
                  </a:lnTo>
                  <a:close/>
                </a:path>
                <a:path w="2453004" h="660400">
                  <a:moveTo>
                    <a:pt x="263195" y="4394"/>
                  </a:moveTo>
                  <a:lnTo>
                    <a:pt x="261599" y="4394"/>
                  </a:lnTo>
                  <a:lnTo>
                    <a:pt x="262234" y="4762"/>
                  </a:lnTo>
                  <a:lnTo>
                    <a:pt x="264313" y="4762"/>
                  </a:lnTo>
                  <a:lnTo>
                    <a:pt x="263195" y="4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6357" y="4848847"/>
              <a:ext cx="1146810" cy="296545"/>
            </a:xfrm>
            <a:custGeom>
              <a:avLst/>
              <a:gdLst/>
              <a:ahLst/>
              <a:cxnLst/>
              <a:rect l="l" t="t" r="r" b="b"/>
              <a:pathLst>
                <a:path w="1146810" h="296545">
                  <a:moveTo>
                    <a:pt x="8064" y="0"/>
                  </a:moveTo>
                  <a:lnTo>
                    <a:pt x="2639" y="844"/>
                  </a:lnTo>
                  <a:lnTo>
                    <a:pt x="0" y="4953"/>
                  </a:lnTo>
                  <a:lnTo>
                    <a:pt x="599" y="9919"/>
                  </a:lnTo>
                  <a:lnTo>
                    <a:pt x="4889" y="13335"/>
                  </a:lnTo>
                  <a:lnTo>
                    <a:pt x="1025157" y="296175"/>
                  </a:lnTo>
                  <a:lnTo>
                    <a:pt x="1146755" y="29617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rgbClr val="A67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6357" y="4848847"/>
              <a:ext cx="1146810" cy="296545"/>
            </a:xfrm>
            <a:custGeom>
              <a:avLst/>
              <a:gdLst/>
              <a:ahLst/>
              <a:cxnLst/>
              <a:rect l="l" t="t" r="r" b="b"/>
              <a:pathLst>
                <a:path w="1146810" h="296545">
                  <a:moveTo>
                    <a:pt x="8064" y="0"/>
                  </a:moveTo>
                  <a:lnTo>
                    <a:pt x="2639" y="844"/>
                  </a:lnTo>
                  <a:lnTo>
                    <a:pt x="0" y="4953"/>
                  </a:lnTo>
                  <a:lnTo>
                    <a:pt x="599" y="9919"/>
                  </a:lnTo>
                  <a:lnTo>
                    <a:pt x="4889" y="13335"/>
                  </a:lnTo>
                  <a:lnTo>
                    <a:pt x="1025157" y="296175"/>
                  </a:lnTo>
                  <a:lnTo>
                    <a:pt x="1146755" y="29617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02627" y="0"/>
              <a:ext cx="142875" cy="403860"/>
            </a:xfrm>
            <a:custGeom>
              <a:avLst/>
              <a:gdLst/>
              <a:ahLst/>
              <a:cxnLst/>
              <a:rect l="l" t="t" r="r" b="b"/>
              <a:pathLst>
                <a:path w="142875" h="403860">
                  <a:moveTo>
                    <a:pt x="103635" y="0"/>
                  </a:moveTo>
                  <a:lnTo>
                    <a:pt x="0" y="0"/>
                  </a:lnTo>
                  <a:lnTo>
                    <a:pt x="39889" y="357885"/>
                  </a:lnTo>
                  <a:lnTo>
                    <a:pt x="46154" y="377312"/>
                  </a:lnTo>
                  <a:lnTo>
                    <a:pt x="58955" y="392334"/>
                  </a:lnTo>
                  <a:lnTo>
                    <a:pt x="76447" y="401498"/>
                  </a:lnTo>
                  <a:lnTo>
                    <a:pt x="96785" y="403351"/>
                  </a:lnTo>
                  <a:lnTo>
                    <a:pt x="116284" y="397087"/>
                  </a:lnTo>
                  <a:lnTo>
                    <a:pt x="131329" y="384286"/>
                  </a:lnTo>
                  <a:lnTo>
                    <a:pt x="140469" y="366793"/>
                  </a:lnTo>
                  <a:lnTo>
                    <a:pt x="142251" y="346455"/>
                  </a:lnTo>
                  <a:lnTo>
                    <a:pt x="103635" y="0"/>
                  </a:lnTo>
                  <a:close/>
                </a:path>
              </a:pathLst>
            </a:custGeom>
            <a:solidFill>
              <a:srgbClr val="EDEDED">
                <a:alpha val="4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1441" rIns="0" bIns="0" rtlCol="0">
            <a:spAutoFit/>
          </a:bodyPr>
          <a:lstStyle/>
          <a:p>
            <a:pPr marL="1619885" marR="508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Fr</a:t>
            </a:r>
            <a:r>
              <a:rPr u="heavy" spc="-160" dirty="0">
                <a:uFill>
                  <a:solidFill>
                    <a:srgbClr val="000000"/>
                  </a:solidFill>
                </a:uFill>
              </a:rPr>
              <a:t>aternidade </a:t>
            </a:r>
            <a:r>
              <a:rPr u="heavy" spc="-390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u="heavy" spc="-5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0" dirty="0">
                <a:uFill>
                  <a:solidFill>
                    <a:srgbClr val="000000"/>
                  </a:solidFill>
                </a:uFill>
              </a:rPr>
              <a:t>diálog</a:t>
            </a:r>
            <a:r>
              <a:rPr spc="-100" dirty="0"/>
              <a:t>o  </a:t>
            </a:r>
            <a:r>
              <a:rPr spc="-90" dirty="0"/>
              <a:t>Compromisso </a:t>
            </a:r>
            <a:r>
              <a:rPr spc="-240" dirty="0"/>
              <a:t>de</a:t>
            </a:r>
            <a:r>
              <a:rPr spc="-695" dirty="0"/>
              <a:t> </a:t>
            </a:r>
            <a:r>
              <a:rPr spc="-105" dirty="0"/>
              <a:t>amor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633217" y="3193733"/>
            <a:ext cx="38741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1980"/>
              </a:lnSpc>
              <a:spcBef>
                <a:spcPts val="95"/>
              </a:spcBef>
            </a:pPr>
            <a:r>
              <a:rPr sz="1700" i="1" spc="-30" dirty="0">
                <a:latin typeface="Times New Roman"/>
                <a:cs typeface="Times New Roman"/>
              </a:rPr>
              <a:t>Formação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1980"/>
              </a:lnSpc>
            </a:pPr>
            <a:r>
              <a:rPr sz="1700" i="1" spc="-25" dirty="0">
                <a:latin typeface="Times New Roman"/>
                <a:cs typeface="Times New Roman"/>
              </a:rPr>
              <a:t>Campanha</a:t>
            </a:r>
            <a:r>
              <a:rPr sz="1700" i="1" spc="-120" dirty="0">
                <a:latin typeface="Times New Roman"/>
                <a:cs typeface="Times New Roman"/>
              </a:rPr>
              <a:t> </a:t>
            </a:r>
            <a:r>
              <a:rPr sz="1700" i="1" spc="-15" dirty="0">
                <a:latin typeface="Times New Roman"/>
                <a:cs typeface="Times New Roman"/>
              </a:rPr>
              <a:t>da</a:t>
            </a:r>
            <a:r>
              <a:rPr sz="1700" i="1" spc="-75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Fraternidade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i="1" spc="-10" dirty="0">
                <a:latin typeface="Times New Roman"/>
                <a:cs typeface="Times New Roman"/>
              </a:rPr>
              <a:t>Ecumênica</a:t>
            </a:r>
            <a:r>
              <a:rPr sz="1700" i="1" spc="-140" dirty="0">
                <a:latin typeface="Times New Roman"/>
                <a:cs typeface="Times New Roman"/>
              </a:rPr>
              <a:t> </a:t>
            </a:r>
            <a:r>
              <a:rPr sz="1700" i="1" spc="35" dirty="0">
                <a:latin typeface="Times New Roman"/>
                <a:cs typeface="Times New Roman"/>
              </a:rPr>
              <a:t>2021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9495" y="0"/>
            <a:ext cx="6979284" cy="5144770"/>
            <a:chOff x="539495" y="0"/>
            <a:chExt cx="6979284" cy="5144770"/>
          </a:xfrm>
        </p:grpSpPr>
        <p:sp>
          <p:nvSpPr>
            <p:cNvPr id="30" name="object 30"/>
            <p:cNvSpPr/>
            <p:nvPr/>
          </p:nvSpPr>
          <p:spPr>
            <a:xfrm>
              <a:off x="539496" y="12"/>
              <a:ext cx="186055" cy="5144770"/>
            </a:xfrm>
            <a:custGeom>
              <a:avLst/>
              <a:gdLst/>
              <a:ahLst/>
              <a:cxnLst/>
              <a:rect l="l" t="t" r="r" b="b"/>
              <a:pathLst>
                <a:path w="186054" h="5144770">
                  <a:moveTo>
                    <a:pt x="18288" y="0"/>
                  </a:moveTo>
                  <a:lnTo>
                    <a:pt x="0" y="0"/>
                  </a:lnTo>
                  <a:lnTo>
                    <a:pt x="0" y="5144147"/>
                  </a:lnTo>
                  <a:lnTo>
                    <a:pt x="18288" y="5144147"/>
                  </a:lnTo>
                  <a:lnTo>
                    <a:pt x="18288" y="0"/>
                  </a:lnTo>
                  <a:close/>
                </a:path>
                <a:path w="186054" h="5144770">
                  <a:moveTo>
                    <a:pt x="185928" y="0"/>
                  </a:moveTo>
                  <a:lnTo>
                    <a:pt x="167640" y="0"/>
                  </a:lnTo>
                  <a:lnTo>
                    <a:pt x="167640" y="5144147"/>
                  </a:lnTo>
                  <a:lnTo>
                    <a:pt x="185928" y="5144147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22378" y="4431855"/>
              <a:ext cx="2254212" cy="329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88313" y="418210"/>
              <a:ext cx="930275" cy="607060"/>
            </a:xfrm>
            <a:custGeom>
              <a:avLst/>
              <a:gdLst/>
              <a:ahLst/>
              <a:cxnLst/>
              <a:rect l="l" t="t" r="r" b="b"/>
              <a:pathLst>
                <a:path w="930275" h="607060">
                  <a:moveTo>
                    <a:pt x="649670" y="457326"/>
                  </a:moveTo>
                  <a:lnTo>
                    <a:pt x="635434" y="460158"/>
                  </a:lnTo>
                  <a:lnTo>
                    <a:pt x="625413" y="470360"/>
                  </a:lnTo>
                  <a:lnTo>
                    <a:pt x="622917" y="483919"/>
                  </a:lnTo>
                  <a:lnTo>
                    <a:pt x="631255" y="496824"/>
                  </a:lnTo>
                  <a:lnTo>
                    <a:pt x="675892" y="529286"/>
                  </a:lnTo>
                  <a:lnTo>
                    <a:pt x="722123" y="558022"/>
                  </a:lnTo>
                  <a:lnTo>
                    <a:pt x="770451" y="583209"/>
                  </a:lnTo>
                  <a:lnTo>
                    <a:pt x="821374" y="605027"/>
                  </a:lnTo>
                  <a:lnTo>
                    <a:pt x="827724" y="606805"/>
                  </a:lnTo>
                  <a:lnTo>
                    <a:pt x="836152" y="606530"/>
                  </a:lnTo>
                  <a:lnTo>
                    <a:pt x="843710" y="603361"/>
                  </a:lnTo>
                  <a:lnTo>
                    <a:pt x="849816" y="597501"/>
                  </a:lnTo>
                  <a:lnTo>
                    <a:pt x="853886" y="589152"/>
                  </a:lnTo>
                  <a:lnTo>
                    <a:pt x="854902" y="582040"/>
                  </a:lnTo>
                  <a:lnTo>
                    <a:pt x="857061" y="575183"/>
                  </a:lnTo>
                  <a:lnTo>
                    <a:pt x="859347" y="568198"/>
                  </a:lnTo>
                  <a:lnTo>
                    <a:pt x="863284" y="566292"/>
                  </a:lnTo>
                  <a:lnTo>
                    <a:pt x="867221" y="563245"/>
                  </a:lnTo>
                  <a:lnTo>
                    <a:pt x="870142" y="560070"/>
                  </a:lnTo>
                  <a:lnTo>
                    <a:pt x="876492" y="558546"/>
                  </a:lnTo>
                  <a:lnTo>
                    <a:pt x="883350" y="552323"/>
                  </a:lnTo>
                  <a:lnTo>
                    <a:pt x="885890" y="542925"/>
                  </a:lnTo>
                  <a:lnTo>
                    <a:pt x="890389" y="524254"/>
                  </a:lnTo>
                  <a:lnTo>
                    <a:pt x="893113" y="506333"/>
                  </a:lnTo>
                  <a:lnTo>
                    <a:pt x="893277" y="503682"/>
                  </a:lnTo>
                  <a:lnTo>
                    <a:pt x="771844" y="503682"/>
                  </a:lnTo>
                  <a:lnTo>
                    <a:pt x="758743" y="499770"/>
                  </a:lnTo>
                  <a:lnTo>
                    <a:pt x="745714" y="495538"/>
                  </a:lnTo>
                  <a:lnTo>
                    <a:pt x="719774" y="486537"/>
                  </a:lnTo>
                  <a:lnTo>
                    <a:pt x="656020" y="459232"/>
                  </a:lnTo>
                  <a:lnTo>
                    <a:pt x="653861" y="458215"/>
                  </a:lnTo>
                  <a:lnTo>
                    <a:pt x="651829" y="457708"/>
                  </a:lnTo>
                  <a:lnTo>
                    <a:pt x="649670" y="457326"/>
                  </a:lnTo>
                  <a:close/>
                </a:path>
                <a:path w="930275" h="607060">
                  <a:moveTo>
                    <a:pt x="620448" y="257160"/>
                  </a:moveTo>
                  <a:lnTo>
                    <a:pt x="353393" y="257160"/>
                  </a:lnTo>
                  <a:lnTo>
                    <a:pt x="402969" y="259120"/>
                  </a:lnTo>
                  <a:lnTo>
                    <a:pt x="451677" y="264287"/>
                  </a:lnTo>
                  <a:lnTo>
                    <a:pt x="500443" y="273313"/>
                  </a:lnTo>
                  <a:lnTo>
                    <a:pt x="547387" y="286305"/>
                  </a:lnTo>
                  <a:lnTo>
                    <a:pt x="592070" y="303559"/>
                  </a:lnTo>
                  <a:lnTo>
                    <a:pt x="634049" y="325374"/>
                  </a:lnTo>
                  <a:lnTo>
                    <a:pt x="672921" y="365075"/>
                  </a:lnTo>
                  <a:lnTo>
                    <a:pt x="708328" y="408479"/>
                  </a:lnTo>
                  <a:lnTo>
                    <a:pt x="741045" y="454908"/>
                  </a:lnTo>
                  <a:lnTo>
                    <a:pt x="771844" y="503682"/>
                  </a:lnTo>
                  <a:lnTo>
                    <a:pt x="893277" y="503682"/>
                  </a:lnTo>
                  <a:lnTo>
                    <a:pt x="894195" y="488864"/>
                  </a:lnTo>
                  <a:lnTo>
                    <a:pt x="893764" y="471550"/>
                  </a:lnTo>
                  <a:lnTo>
                    <a:pt x="894274" y="468502"/>
                  </a:lnTo>
                  <a:lnTo>
                    <a:pt x="838519" y="468502"/>
                  </a:lnTo>
                  <a:lnTo>
                    <a:pt x="810787" y="423878"/>
                  </a:lnTo>
                  <a:lnTo>
                    <a:pt x="779690" y="383333"/>
                  </a:lnTo>
                  <a:lnTo>
                    <a:pt x="745460" y="346837"/>
                  </a:lnTo>
                  <a:lnTo>
                    <a:pt x="708330" y="314362"/>
                  </a:lnTo>
                  <a:lnTo>
                    <a:pt x="668533" y="285881"/>
                  </a:lnTo>
                  <a:lnTo>
                    <a:pt x="626302" y="261365"/>
                  </a:lnTo>
                  <a:lnTo>
                    <a:pt x="620448" y="257160"/>
                  </a:lnTo>
                  <a:close/>
                </a:path>
                <a:path w="930275" h="607060">
                  <a:moveTo>
                    <a:pt x="899733" y="291973"/>
                  </a:moveTo>
                  <a:lnTo>
                    <a:pt x="891732" y="295655"/>
                  </a:lnTo>
                  <a:lnTo>
                    <a:pt x="888430" y="306197"/>
                  </a:lnTo>
                  <a:lnTo>
                    <a:pt x="880844" y="328295"/>
                  </a:lnTo>
                  <a:lnTo>
                    <a:pt x="873793" y="350091"/>
                  </a:lnTo>
                  <a:lnTo>
                    <a:pt x="866892" y="372187"/>
                  </a:lnTo>
                  <a:lnTo>
                    <a:pt x="860109" y="394080"/>
                  </a:lnTo>
                  <a:lnTo>
                    <a:pt x="849435" y="396325"/>
                  </a:lnTo>
                  <a:lnTo>
                    <a:pt x="840630" y="402224"/>
                  </a:lnTo>
                  <a:lnTo>
                    <a:pt x="835659" y="411386"/>
                  </a:lnTo>
                  <a:lnTo>
                    <a:pt x="836487" y="423417"/>
                  </a:lnTo>
                  <a:lnTo>
                    <a:pt x="840043" y="432435"/>
                  </a:lnTo>
                  <a:lnTo>
                    <a:pt x="842583" y="440054"/>
                  </a:lnTo>
                  <a:lnTo>
                    <a:pt x="843980" y="447421"/>
                  </a:lnTo>
                  <a:lnTo>
                    <a:pt x="841694" y="454405"/>
                  </a:lnTo>
                  <a:lnTo>
                    <a:pt x="840678" y="461517"/>
                  </a:lnTo>
                  <a:lnTo>
                    <a:pt x="838519" y="468502"/>
                  </a:lnTo>
                  <a:lnTo>
                    <a:pt x="894274" y="468502"/>
                  </a:lnTo>
                  <a:lnTo>
                    <a:pt x="899959" y="434550"/>
                  </a:lnTo>
                  <a:lnTo>
                    <a:pt x="907893" y="398145"/>
                  </a:lnTo>
                  <a:lnTo>
                    <a:pt x="917588" y="362215"/>
                  </a:lnTo>
                  <a:lnTo>
                    <a:pt x="929070" y="326643"/>
                  </a:lnTo>
                  <a:lnTo>
                    <a:pt x="929917" y="314388"/>
                  </a:lnTo>
                  <a:lnTo>
                    <a:pt x="925466" y="304133"/>
                  </a:lnTo>
                  <a:lnTo>
                    <a:pt x="917515" y="296783"/>
                  </a:lnTo>
                  <a:lnTo>
                    <a:pt x="907861" y="293242"/>
                  </a:lnTo>
                  <a:lnTo>
                    <a:pt x="899733" y="291973"/>
                  </a:lnTo>
                  <a:close/>
                </a:path>
                <a:path w="930275" h="607060">
                  <a:moveTo>
                    <a:pt x="224570" y="305053"/>
                  </a:moveTo>
                  <a:lnTo>
                    <a:pt x="35879" y="305053"/>
                  </a:lnTo>
                  <a:lnTo>
                    <a:pt x="41721" y="305942"/>
                  </a:lnTo>
                  <a:lnTo>
                    <a:pt x="43626" y="309752"/>
                  </a:lnTo>
                  <a:lnTo>
                    <a:pt x="46801" y="312674"/>
                  </a:lnTo>
                  <a:lnTo>
                    <a:pt x="51500" y="313309"/>
                  </a:lnTo>
                  <a:lnTo>
                    <a:pt x="162752" y="355853"/>
                  </a:lnTo>
                  <a:lnTo>
                    <a:pt x="172277" y="357250"/>
                  </a:lnTo>
                  <a:lnTo>
                    <a:pt x="177992" y="359283"/>
                  </a:lnTo>
                  <a:lnTo>
                    <a:pt x="184850" y="362585"/>
                  </a:lnTo>
                  <a:lnTo>
                    <a:pt x="191581" y="366013"/>
                  </a:lnTo>
                  <a:lnTo>
                    <a:pt x="193740" y="367029"/>
                  </a:lnTo>
                  <a:lnTo>
                    <a:pt x="195899" y="367664"/>
                  </a:lnTo>
                  <a:lnTo>
                    <a:pt x="197931" y="367918"/>
                  </a:lnTo>
                  <a:lnTo>
                    <a:pt x="211576" y="364996"/>
                  </a:lnTo>
                  <a:lnTo>
                    <a:pt x="220410" y="354631"/>
                  </a:lnTo>
                  <a:lnTo>
                    <a:pt x="222291" y="341004"/>
                  </a:lnTo>
                  <a:lnTo>
                    <a:pt x="215076" y="328295"/>
                  </a:lnTo>
                  <a:lnTo>
                    <a:pt x="223710" y="325520"/>
                  </a:lnTo>
                  <a:lnTo>
                    <a:pt x="228808" y="318293"/>
                  </a:lnTo>
                  <a:lnTo>
                    <a:pt x="228881" y="309685"/>
                  </a:lnTo>
                  <a:lnTo>
                    <a:pt x="224570" y="305053"/>
                  </a:lnTo>
                  <a:close/>
                </a:path>
                <a:path w="930275" h="607060">
                  <a:moveTo>
                    <a:pt x="205043" y="0"/>
                  </a:moveTo>
                  <a:lnTo>
                    <a:pt x="198058" y="2286"/>
                  </a:lnTo>
                  <a:lnTo>
                    <a:pt x="193105" y="9398"/>
                  </a:lnTo>
                  <a:lnTo>
                    <a:pt x="187350" y="17861"/>
                  </a:lnTo>
                  <a:lnTo>
                    <a:pt x="175746" y="35169"/>
                  </a:lnTo>
                  <a:lnTo>
                    <a:pt x="169991" y="43561"/>
                  </a:lnTo>
                  <a:lnTo>
                    <a:pt x="169864" y="44830"/>
                  </a:lnTo>
                  <a:lnTo>
                    <a:pt x="168467" y="45847"/>
                  </a:lnTo>
                  <a:lnTo>
                    <a:pt x="166943" y="48005"/>
                  </a:lnTo>
                  <a:lnTo>
                    <a:pt x="140190" y="87705"/>
                  </a:lnTo>
                  <a:lnTo>
                    <a:pt x="86254" y="167056"/>
                  </a:lnTo>
                  <a:lnTo>
                    <a:pt x="59501" y="206755"/>
                  </a:lnTo>
                  <a:lnTo>
                    <a:pt x="59374" y="208025"/>
                  </a:lnTo>
                  <a:lnTo>
                    <a:pt x="51480" y="217545"/>
                  </a:lnTo>
                  <a:lnTo>
                    <a:pt x="35264" y="236154"/>
                  </a:lnTo>
                  <a:lnTo>
                    <a:pt x="27370" y="245745"/>
                  </a:lnTo>
                  <a:lnTo>
                    <a:pt x="20766" y="249554"/>
                  </a:lnTo>
                  <a:lnTo>
                    <a:pt x="7177" y="259841"/>
                  </a:lnTo>
                  <a:lnTo>
                    <a:pt x="1716" y="263905"/>
                  </a:lnTo>
                  <a:lnTo>
                    <a:pt x="954" y="269748"/>
                  </a:lnTo>
                  <a:lnTo>
                    <a:pt x="2859" y="273685"/>
                  </a:lnTo>
                  <a:lnTo>
                    <a:pt x="0" y="284745"/>
                  </a:lnTo>
                  <a:lnTo>
                    <a:pt x="1795" y="295497"/>
                  </a:lnTo>
                  <a:lnTo>
                    <a:pt x="7806" y="304010"/>
                  </a:lnTo>
                  <a:lnTo>
                    <a:pt x="17591" y="308355"/>
                  </a:lnTo>
                  <a:lnTo>
                    <a:pt x="20766" y="308863"/>
                  </a:lnTo>
                  <a:lnTo>
                    <a:pt x="24322" y="308610"/>
                  </a:lnTo>
                  <a:lnTo>
                    <a:pt x="28259" y="307593"/>
                  </a:lnTo>
                  <a:lnTo>
                    <a:pt x="30672" y="306704"/>
                  </a:lnTo>
                  <a:lnTo>
                    <a:pt x="33212" y="305815"/>
                  </a:lnTo>
                  <a:lnTo>
                    <a:pt x="35879" y="305053"/>
                  </a:lnTo>
                  <a:lnTo>
                    <a:pt x="224570" y="305053"/>
                  </a:lnTo>
                  <a:lnTo>
                    <a:pt x="222442" y="302767"/>
                  </a:lnTo>
                  <a:lnTo>
                    <a:pt x="205366" y="295278"/>
                  </a:lnTo>
                  <a:lnTo>
                    <a:pt x="188327" y="288480"/>
                  </a:lnTo>
                  <a:lnTo>
                    <a:pt x="154878" y="276098"/>
                  </a:lnTo>
                  <a:lnTo>
                    <a:pt x="203692" y="267876"/>
                  </a:lnTo>
                  <a:lnTo>
                    <a:pt x="253331" y="261803"/>
                  </a:lnTo>
                  <a:lnTo>
                    <a:pt x="303373" y="258143"/>
                  </a:lnTo>
                  <a:lnTo>
                    <a:pt x="353393" y="257160"/>
                  </a:lnTo>
                  <a:lnTo>
                    <a:pt x="620448" y="257160"/>
                  </a:lnTo>
                  <a:lnTo>
                    <a:pt x="594034" y="238186"/>
                  </a:lnTo>
                  <a:lnTo>
                    <a:pt x="559135" y="217471"/>
                  </a:lnTo>
                  <a:lnTo>
                    <a:pt x="521592" y="199304"/>
                  </a:lnTo>
                  <a:lnTo>
                    <a:pt x="504397" y="192659"/>
                  </a:lnTo>
                  <a:lnTo>
                    <a:pt x="129351" y="192659"/>
                  </a:lnTo>
                  <a:lnTo>
                    <a:pt x="134881" y="185229"/>
                  </a:lnTo>
                  <a:lnTo>
                    <a:pt x="140352" y="177704"/>
                  </a:lnTo>
                  <a:lnTo>
                    <a:pt x="145657" y="169941"/>
                  </a:lnTo>
                  <a:lnTo>
                    <a:pt x="150687" y="161798"/>
                  </a:lnTo>
                  <a:lnTo>
                    <a:pt x="162964" y="147548"/>
                  </a:lnTo>
                  <a:lnTo>
                    <a:pt x="174134" y="132095"/>
                  </a:lnTo>
                  <a:lnTo>
                    <a:pt x="184280" y="115810"/>
                  </a:lnTo>
                  <a:lnTo>
                    <a:pt x="193486" y="99060"/>
                  </a:lnTo>
                  <a:lnTo>
                    <a:pt x="203086" y="83135"/>
                  </a:lnTo>
                  <a:lnTo>
                    <a:pt x="212663" y="67103"/>
                  </a:lnTo>
                  <a:lnTo>
                    <a:pt x="222240" y="50857"/>
                  </a:lnTo>
                  <a:lnTo>
                    <a:pt x="231840" y="34289"/>
                  </a:lnTo>
                  <a:lnTo>
                    <a:pt x="234064" y="22947"/>
                  </a:lnTo>
                  <a:lnTo>
                    <a:pt x="230205" y="12700"/>
                  </a:lnTo>
                  <a:lnTo>
                    <a:pt x="222178" y="4929"/>
                  </a:lnTo>
                  <a:lnTo>
                    <a:pt x="211901" y="1015"/>
                  </a:lnTo>
                  <a:lnTo>
                    <a:pt x="205043" y="0"/>
                  </a:lnTo>
                  <a:close/>
                </a:path>
                <a:path w="930275" h="607060">
                  <a:moveTo>
                    <a:pt x="337769" y="157261"/>
                  </a:moveTo>
                  <a:lnTo>
                    <a:pt x="284543" y="158048"/>
                  </a:lnTo>
                  <a:lnTo>
                    <a:pt x="231756" y="164292"/>
                  </a:lnTo>
                  <a:lnTo>
                    <a:pt x="179871" y="175869"/>
                  </a:lnTo>
                  <a:lnTo>
                    <a:pt x="129351" y="192659"/>
                  </a:lnTo>
                  <a:lnTo>
                    <a:pt x="504397" y="192659"/>
                  </a:lnTo>
                  <a:lnTo>
                    <a:pt x="459015" y="176714"/>
                  </a:lnTo>
                  <a:lnTo>
                    <a:pt x="413779" y="165891"/>
                  </a:lnTo>
                  <a:lnTo>
                    <a:pt x="337769" y="157261"/>
                  </a:lnTo>
                  <a:close/>
                </a:path>
              </a:pathLst>
            </a:custGeom>
            <a:solidFill>
              <a:srgbClr val="1C45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186" y="1140862"/>
              <a:ext cx="501446" cy="8097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8073" y="643508"/>
            <a:ext cx="2927604" cy="2613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7082" y="741629"/>
            <a:ext cx="3721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130" dirty="0">
                <a:solidFill>
                  <a:srgbClr val="1C4586"/>
                </a:solidFill>
                <a:latin typeface="Trebuchet MS"/>
                <a:cs typeface="Trebuchet MS"/>
              </a:rPr>
              <a:t>I</a:t>
            </a:r>
            <a:r>
              <a:rPr sz="6000" b="1" spc="310" dirty="0">
                <a:solidFill>
                  <a:srgbClr val="1C4586"/>
                </a:solidFill>
                <a:latin typeface="Trebuchet MS"/>
                <a:cs typeface="Trebuchet MS"/>
              </a:rPr>
              <a:t>n</a:t>
            </a:r>
            <a:r>
              <a:rPr sz="6000" b="1" spc="-110" dirty="0">
                <a:solidFill>
                  <a:srgbClr val="1C4586"/>
                </a:solidFill>
                <a:latin typeface="Trebuchet MS"/>
                <a:cs typeface="Trebuchet MS"/>
              </a:rPr>
              <a:t>t</a:t>
            </a:r>
            <a:r>
              <a:rPr sz="6000" b="1" spc="-220" dirty="0">
                <a:solidFill>
                  <a:srgbClr val="1C4586"/>
                </a:solidFill>
                <a:latin typeface="Trebuchet MS"/>
                <a:cs typeface="Trebuchet MS"/>
              </a:rPr>
              <a:t>r</a:t>
            </a:r>
            <a:r>
              <a:rPr sz="6000" b="1" spc="-254" dirty="0">
                <a:solidFill>
                  <a:srgbClr val="1C4586"/>
                </a:solidFill>
                <a:latin typeface="Trebuchet MS"/>
                <a:cs typeface="Trebuchet MS"/>
              </a:rPr>
              <a:t>o</a:t>
            </a:r>
            <a:r>
              <a:rPr sz="6000" b="1" spc="-229" dirty="0">
                <a:solidFill>
                  <a:srgbClr val="1C4586"/>
                </a:solidFill>
                <a:latin typeface="Trebuchet MS"/>
                <a:cs typeface="Trebuchet MS"/>
              </a:rPr>
              <a:t>du</a:t>
            </a:r>
            <a:r>
              <a:rPr sz="6000" b="1" spc="-180" dirty="0">
                <a:solidFill>
                  <a:srgbClr val="1C4586"/>
                </a:solidFill>
                <a:latin typeface="Trebuchet MS"/>
                <a:cs typeface="Trebuchet MS"/>
              </a:rPr>
              <a:t>ç</a:t>
            </a:r>
            <a:r>
              <a:rPr sz="6000" b="1" spc="-200" dirty="0">
                <a:solidFill>
                  <a:srgbClr val="1C4586"/>
                </a:solidFill>
                <a:latin typeface="Trebuchet MS"/>
                <a:cs typeface="Trebuchet MS"/>
              </a:rPr>
              <a:t>ão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519" y="2915234"/>
            <a:ext cx="4968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" dirty="0">
                <a:latin typeface="Trebuchet MS"/>
                <a:cs typeface="Trebuchet MS"/>
              </a:rPr>
              <a:t>Sonho</a:t>
            </a:r>
            <a:r>
              <a:rPr sz="3600" spc="-290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que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se</a:t>
            </a:r>
            <a:r>
              <a:rPr sz="3600" spc="-315" dirty="0">
                <a:latin typeface="Trebuchet MS"/>
                <a:cs typeface="Trebuchet MS"/>
              </a:rPr>
              <a:t> </a:t>
            </a:r>
            <a:r>
              <a:rPr sz="3600" spc="20" dirty="0">
                <a:latin typeface="Trebuchet MS"/>
                <a:cs typeface="Trebuchet MS"/>
              </a:rPr>
              <a:t>sonha</a:t>
            </a:r>
            <a:r>
              <a:rPr sz="3600" spc="-310" dirty="0">
                <a:latin typeface="Trebuchet MS"/>
                <a:cs typeface="Trebuchet MS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só</a:t>
            </a:r>
            <a:r>
              <a:rPr sz="3600" spc="-315" dirty="0">
                <a:latin typeface="Trebuchet MS"/>
                <a:cs typeface="Trebuchet MS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…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84605" y="709231"/>
            <a:ext cx="6437630" cy="4436110"/>
            <a:chOff x="1284605" y="709231"/>
            <a:chExt cx="6437630" cy="4436110"/>
          </a:xfrm>
        </p:grpSpPr>
        <p:sp>
          <p:nvSpPr>
            <p:cNvPr id="6" name="object 6"/>
            <p:cNvSpPr/>
            <p:nvPr/>
          </p:nvSpPr>
          <p:spPr>
            <a:xfrm>
              <a:off x="1284605" y="2090927"/>
              <a:ext cx="3298825" cy="198120"/>
            </a:xfrm>
            <a:custGeom>
              <a:avLst/>
              <a:gdLst/>
              <a:ahLst/>
              <a:cxnLst/>
              <a:rect l="l" t="t" r="r" b="b"/>
              <a:pathLst>
                <a:path w="3298825" h="198119">
                  <a:moveTo>
                    <a:pt x="3298444" y="94996"/>
                  </a:moveTo>
                  <a:lnTo>
                    <a:pt x="3098076" y="82854"/>
                  </a:lnTo>
                  <a:lnTo>
                    <a:pt x="2846933" y="68846"/>
                  </a:lnTo>
                  <a:lnTo>
                    <a:pt x="2595054" y="56108"/>
                  </a:lnTo>
                  <a:lnTo>
                    <a:pt x="2342451" y="44678"/>
                  </a:lnTo>
                  <a:lnTo>
                    <a:pt x="2089175" y="34544"/>
                  </a:lnTo>
                  <a:lnTo>
                    <a:pt x="1835238" y="25692"/>
                  </a:lnTo>
                  <a:lnTo>
                    <a:pt x="1580667" y="18148"/>
                  </a:lnTo>
                  <a:lnTo>
                    <a:pt x="1325511" y="11912"/>
                  </a:lnTo>
                  <a:lnTo>
                    <a:pt x="1069784" y="6972"/>
                  </a:lnTo>
                  <a:lnTo>
                    <a:pt x="813511" y="3340"/>
                  </a:lnTo>
                  <a:lnTo>
                    <a:pt x="556729" y="1016"/>
                  </a:lnTo>
                  <a:lnTo>
                    <a:pt x="299466" y="0"/>
                  </a:lnTo>
                  <a:lnTo>
                    <a:pt x="230517" y="12750"/>
                  </a:lnTo>
                  <a:lnTo>
                    <a:pt x="207619" y="24079"/>
                  </a:lnTo>
                  <a:lnTo>
                    <a:pt x="203784" y="24218"/>
                  </a:lnTo>
                  <a:lnTo>
                    <a:pt x="149352" y="28257"/>
                  </a:lnTo>
                  <a:lnTo>
                    <a:pt x="99949" y="34417"/>
                  </a:lnTo>
                  <a:lnTo>
                    <a:pt x="56286" y="43815"/>
                  </a:lnTo>
                  <a:lnTo>
                    <a:pt x="2362" y="70700"/>
                  </a:lnTo>
                  <a:lnTo>
                    <a:pt x="0" y="85725"/>
                  </a:lnTo>
                  <a:lnTo>
                    <a:pt x="2667" y="92837"/>
                  </a:lnTo>
                  <a:lnTo>
                    <a:pt x="13017" y="103225"/>
                  </a:lnTo>
                  <a:lnTo>
                    <a:pt x="32270" y="113080"/>
                  </a:lnTo>
                  <a:lnTo>
                    <a:pt x="60401" y="120827"/>
                  </a:lnTo>
                  <a:lnTo>
                    <a:pt x="97409" y="124841"/>
                  </a:lnTo>
                  <a:lnTo>
                    <a:pt x="102616" y="124841"/>
                  </a:lnTo>
                  <a:lnTo>
                    <a:pt x="110490" y="125476"/>
                  </a:lnTo>
                  <a:lnTo>
                    <a:pt x="118516" y="125488"/>
                  </a:lnTo>
                  <a:lnTo>
                    <a:pt x="125730" y="125857"/>
                  </a:lnTo>
                  <a:lnTo>
                    <a:pt x="132842" y="125984"/>
                  </a:lnTo>
                  <a:lnTo>
                    <a:pt x="139827" y="125984"/>
                  </a:lnTo>
                  <a:lnTo>
                    <a:pt x="163449" y="125476"/>
                  </a:lnTo>
                  <a:lnTo>
                    <a:pt x="186131" y="124040"/>
                  </a:lnTo>
                  <a:lnTo>
                    <a:pt x="207810" y="121754"/>
                  </a:lnTo>
                  <a:lnTo>
                    <a:pt x="228346" y="118745"/>
                  </a:lnTo>
                  <a:lnTo>
                    <a:pt x="256921" y="118999"/>
                  </a:lnTo>
                  <a:lnTo>
                    <a:pt x="294678" y="118745"/>
                  </a:lnTo>
                  <a:lnTo>
                    <a:pt x="360426" y="117729"/>
                  </a:lnTo>
                  <a:lnTo>
                    <a:pt x="798220" y="125488"/>
                  </a:lnTo>
                  <a:lnTo>
                    <a:pt x="2370569" y="153085"/>
                  </a:lnTo>
                  <a:lnTo>
                    <a:pt x="2622092" y="162001"/>
                  </a:lnTo>
                  <a:lnTo>
                    <a:pt x="2770594" y="170192"/>
                  </a:lnTo>
                  <a:lnTo>
                    <a:pt x="2868244" y="177152"/>
                  </a:lnTo>
                  <a:lnTo>
                    <a:pt x="2964611" y="185470"/>
                  </a:lnTo>
                  <a:lnTo>
                    <a:pt x="3059557" y="195326"/>
                  </a:lnTo>
                  <a:lnTo>
                    <a:pt x="3072168" y="196570"/>
                  </a:lnTo>
                  <a:lnTo>
                    <a:pt x="3084652" y="197446"/>
                  </a:lnTo>
                  <a:lnTo>
                    <a:pt x="3096971" y="197954"/>
                  </a:lnTo>
                  <a:lnTo>
                    <a:pt x="3109087" y="198120"/>
                  </a:lnTo>
                  <a:lnTo>
                    <a:pt x="3155556" y="195643"/>
                  </a:lnTo>
                  <a:lnTo>
                    <a:pt x="3196615" y="188861"/>
                  </a:lnTo>
                  <a:lnTo>
                    <a:pt x="3255353" y="166560"/>
                  </a:lnTo>
                  <a:lnTo>
                    <a:pt x="3271113" y="139446"/>
                  </a:lnTo>
                  <a:lnTo>
                    <a:pt x="3262274" y="130530"/>
                  </a:lnTo>
                  <a:lnTo>
                    <a:pt x="3272688" y="124663"/>
                  </a:lnTo>
                  <a:lnTo>
                    <a:pt x="3298228" y="104292"/>
                  </a:lnTo>
                  <a:lnTo>
                    <a:pt x="3298444" y="94996"/>
                  </a:lnTo>
                  <a:close/>
                </a:path>
              </a:pathLst>
            </a:custGeom>
            <a:solidFill>
              <a:srgbClr val="00FF00">
                <a:alpha val="2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9587" y="3924078"/>
              <a:ext cx="1069340" cy="533400"/>
            </a:xfrm>
            <a:custGeom>
              <a:avLst/>
              <a:gdLst/>
              <a:ahLst/>
              <a:cxnLst/>
              <a:rect l="l" t="t" r="r" b="b"/>
              <a:pathLst>
                <a:path w="1069339" h="533400">
                  <a:moveTo>
                    <a:pt x="31204" y="0"/>
                  </a:moveTo>
                  <a:lnTo>
                    <a:pt x="1524" y="29812"/>
                  </a:lnTo>
                  <a:lnTo>
                    <a:pt x="0" y="41572"/>
                  </a:lnTo>
                  <a:lnTo>
                    <a:pt x="5048" y="51360"/>
                  </a:lnTo>
                  <a:lnTo>
                    <a:pt x="44196" y="76053"/>
                  </a:lnTo>
                  <a:lnTo>
                    <a:pt x="84232" y="84862"/>
                  </a:lnTo>
                  <a:lnTo>
                    <a:pt x="90638" y="84217"/>
                  </a:lnTo>
                  <a:lnTo>
                    <a:pt x="111958" y="50534"/>
                  </a:lnTo>
                  <a:lnTo>
                    <a:pt x="106045" y="35705"/>
                  </a:lnTo>
                  <a:lnTo>
                    <a:pt x="69596" y="8908"/>
                  </a:lnTo>
                  <a:lnTo>
                    <a:pt x="31204" y="0"/>
                  </a:lnTo>
                  <a:close/>
                </a:path>
                <a:path w="1069339" h="533400">
                  <a:moveTo>
                    <a:pt x="1060196" y="374274"/>
                  </a:moveTo>
                  <a:lnTo>
                    <a:pt x="1034414" y="405668"/>
                  </a:lnTo>
                  <a:lnTo>
                    <a:pt x="1015618" y="452163"/>
                  </a:lnTo>
                  <a:lnTo>
                    <a:pt x="1013587" y="456303"/>
                  </a:lnTo>
                  <a:lnTo>
                    <a:pt x="1011936" y="460139"/>
                  </a:lnTo>
                  <a:lnTo>
                    <a:pt x="1000702" y="489393"/>
                  </a:lnTo>
                  <a:lnTo>
                    <a:pt x="995029" y="511205"/>
                  </a:lnTo>
                  <a:lnTo>
                    <a:pt x="994951" y="525579"/>
                  </a:lnTo>
                  <a:lnTo>
                    <a:pt x="1000505" y="532516"/>
                  </a:lnTo>
                  <a:lnTo>
                    <a:pt x="1000887" y="532694"/>
                  </a:lnTo>
                  <a:lnTo>
                    <a:pt x="1001395" y="532834"/>
                  </a:lnTo>
                  <a:lnTo>
                    <a:pt x="1001902" y="532922"/>
                  </a:lnTo>
                  <a:lnTo>
                    <a:pt x="1010209" y="530208"/>
                  </a:lnTo>
                  <a:lnTo>
                    <a:pt x="1019301" y="518921"/>
                  </a:lnTo>
                  <a:lnTo>
                    <a:pt x="1029156" y="499061"/>
                  </a:lnTo>
                  <a:lnTo>
                    <a:pt x="1039749" y="470629"/>
                  </a:lnTo>
                  <a:lnTo>
                    <a:pt x="1041400" y="466806"/>
                  </a:lnTo>
                  <a:lnTo>
                    <a:pt x="1043051" y="462577"/>
                  </a:lnTo>
                  <a:lnTo>
                    <a:pt x="1044321" y="458272"/>
                  </a:lnTo>
                  <a:lnTo>
                    <a:pt x="1049837" y="446591"/>
                  </a:lnTo>
                  <a:lnTo>
                    <a:pt x="1067474" y="398070"/>
                  </a:lnTo>
                  <a:lnTo>
                    <a:pt x="1069086" y="385896"/>
                  </a:lnTo>
                  <a:lnTo>
                    <a:pt x="1067268" y="378040"/>
                  </a:lnTo>
                  <a:lnTo>
                    <a:pt x="1061974" y="374490"/>
                  </a:lnTo>
                  <a:lnTo>
                    <a:pt x="1060830" y="374312"/>
                  </a:lnTo>
                  <a:lnTo>
                    <a:pt x="1060196" y="374274"/>
                  </a:lnTo>
                  <a:close/>
                </a:path>
              </a:pathLst>
            </a:custGeom>
            <a:solidFill>
              <a:srgbClr val="47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8721" y="3844543"/>
              <a:ext cx="3218180" cy="1300480"/>
            </a:xfrm>
            <a:custGeom>
              <a:avLst/>
              <a:gdLst/>
              <a:ahLst/>
              <a:cxnLst/>
              <a:rect l="l" t="t" r="r" b="b"/>
              <a:pathLst>
                <a:path w="3218179" h="1300479">
                  <a:moveTo>
                    <a:pt x="1169951" y="457238"/>
                  </a:moveTo>
                  <a:lnTo>
                    <a:pt x="1131569" y="457238"/>
                  </a:lnTo>
                  <a:lnTo>
                    <a:pt x="1133220" y="457555"/>
                  </a:lnTo>
                  <a:lnTo>
                    <a:pt x="1136050" y="461191"/>
                  </a:lnTo>
                  <a:lnTo>
                    <a:pt x="1126728" y="503182"/>
                  </a:lnTo>
                  <a:lnTo>
                    <a:pt x="1112012" y="536778"/>
                  </a:lnTo>
                  <a:lnTo>
                    <a:pt x="1110361" y="540994"/>
                  </a:lnTo>
                  <a:lnTo>
                    <a:pt x="1109217" y="544906"/>
                  </a:lnTo>
                  <a:lnTo>
                    <a:pt x="1107186" y="548652"/>
                  </a:lnTo>
                  <a:lnTo>
                    <a:pt x="1105662" y="552081"/>
                  </a:lnTo>
                  <a:lnTo>
                    <a:pt x="1130807" y="561225"/>
                  </a:lnTo>
                  <a:lnTo>
                    <a:pt x="1169951" y="457238"/>
                  </a:lnTo>
                  <a:close/>
                </a:path>
                <a:path w="3218179" h="1300479">
                  <a:moveTo>
                    <a:pt x="50545" y="0"/>
                  </a:moveTo>
                  <a:lnTo>
                    <a:pt x="0" y="133527"/>
                  </a:lnTo>
                  <a:lnTo>
                    <a:pt x="1084579" y="543725"/>
                  </a:lnTo>
                  <a:lnTo>
                    <a:pt x="1089532" y="533120"/>
                  </a:lnTo>
                  <a:lnTo>
                    <a:pt x="1091564" y="528929"/>
                  </a:lnTo>
                  <a:lnTo>
                    <a:pt x="1106745" y="490067"/>
                  </a:lnTo>
                  <a:lnTo>
                    <a:pt x="1130680" y="457479"/>
                  </a:lnTo>
                  <a:lnTo>
                    <a:pt x="1131569" y="457238"/>
                  </a:lnTo>
                  <a:lnTo>
                    <a:pt x="1169951" y="457238"/>
                  </a:lnTo>
                  <a:lnTo>
                    <a:pt x="1181100" y="427621"/>
                  </a:lnTo>
                  <a:lnTo>
                    <a:pt x="476551" y="161132"/>
                  </a:lnTo>
                  <a:lnTo>
                    <a:pt x="154638" y="161132"/>
                  </a:lnTo>
                  <a:lnTo>
                    <a:pt x="147770" y="160849"/>
                  </a:lnTo>
                  <a:lnTo>
                    <a:pt x="100034" y="145251"/>
                  </a:lnTo>
                  <a:lnTo>
                    <a:pt x="74549" y="121831"/>
                  </a:lnTo>
                  <a:lnTo>
                    <a:pt x="76707" y="104406"/>
                  </a:lnTo>
                  <a:lnTo>
                    <a:pt x="76834" y="103606"/>
                  </a:lnTo>
                  <a:lnTo>
                    <a:pt x="82923" y="92794"/>
                  </a:lnTo>
                  <a:lnTo>
                    <a:pt x="91535" y="85915"/>
                  </a:lnTo>
                  <a:lnTo>
                    <a:pt x="102766" y="82989"/>
                  </a:lnTo>
                  <a:lnTo>
                    <a:pt x="269955" y="82989"/>
                  </a:lnTo>
                  <a:lnTo>
                    <a:pt x="50545" y="0"/>
                  </a:lnTo>
                  <a:close/>
                </a:path>
                <a:path w="3218179" h="1300479">
                  <a:moveTo>
                    <a:pt x="269955" y="82989"/>
                  </a:moveTo>
                  <a:lnTo>
                    <a:pt x="102766" y="82989"/>
                  </a:lnTo>
                  <a:lnTo>
                    <a:pt x="116712" y="84035"/>
                  </a:lnTo>
                  <a:lnTo>
                    <a:pt x="121284" y="84937"/>
                  </a:lnTo>
                  <a:lnTo>
                    <a:pt x="126111" y="86321"/>
                  </a:lnTo>
                  <a:lnTo>
                    <a:pt x="131444" y="88290"/>
                  </a:lnTo>
                  <a:lnTo>
                    <a:pt x="133603" y="89573"/>
                  </a:lnTo>
                  <a:lnTo>
                    <a:pt x="136398" y="90525"/>
                  </a:lnTo>
                  <a:lnTo>
                    <a:pt x="138937" y="91871"/>
                  </a:lnTo>
                  <a:lnTo>
                    <a:pt x="160184" y="103794"/>
                  </a:lnTo>
                  <a:lnTo>
                    <a:pt x="173656" y="116557"/>
                  </a:lnTo>
                  <a:lnTo>
                    <a:pt x="179389" y="130201"/>
                  </a:lnTo>
                  <a:lnTo>
                    <a:pt x="177418" y="144767"/>
                  </a:lnTo>
                  <a:lnTo>
                    <a:pt x="154638" y="161132"/>
                  </a:lnTo>
                  <a:lnTo>
                    <a:pt x="476551" y="161132"/>
                  </a:lnTo>
                  <a:lnTo>
                    <a:pt x="269955" y="82989"/>
                  </a:lnTo>
                  <a:close/>
                </a:path>
                <a:path w="3218179" h="1300479">
                  <a:moveTo>
                    <a:pt x="1239774" y="466661"/>
                  </a:moveTo>
                  <a:lnTo>
                    <a:pt x="1194434" y="585520"/>
                  </a:lnTo>
                  <a:lnTo>
                    <a:pt x="3084211" y="1300478"/>
                  </a:lnTo>
                  <a:lnTo>
                    <a:pt x="3185160" y="1300478"/>
                  </a:lnTo>
                  <a:lnTo>
                    <a:pt x="3217672" y="1215014"/>
                  </a:lnTo>
                  <a:lnTo>
                    <a:pt x="1239774" y="466661"/>
                  </a:lnTo>
                  <a:close/>
                </a:path>
              </a:pathLst>
            </a:custGeom>
            <a:solidFill>
              <a:srgbClr val="2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86961" y="3926852"/>
              <a:ext cx="122427" cy="161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6425" y="3821175"/>
              <a:ext cx="330835" cy="154940"/>
            </a:xfrm>
            <a:custGeom>
              <a:avLst/>
              <a:gdLst/>
              <a:ahLst/>
              <a:cxnLst/>
              <a:rect l="l" t="t" r="r" b="b"/>
              <a:pathLst>
                <a:path w="330835" h="154939">
                  <a:moveTo>
                    <a:pt x="187451" y="24257"/>
                  </a:moveTo>
                  <a:lnTo>
                    <a:pt x="180975" y="25908"/>
                  </a:lnTo>
                  <a:lnTo>
                    <a:pt x="174371" y="29972"/>
                  </a:lnTo>
                  <a:lnTo>
                    <a:pt x="169799" y="32004"/>
                  </a:lnTo>
                  <a:lnTo>
                    <a:pt x="165862" y="34925"/>
                  </a:lnTo>
                  <a:lnTo>
                    <a:pt x="162687" y="38481"/>
                  </a:lnTo>
                  <a:lnTo>
                    <a:pt x="330580" y="102108"/>
                  </a:lnTo>
                  <a:lnTo>
                    <a:pt x="330708" y="97167"/>
                  </a:lnTo>
                  <a:lnTo>
                    <a:pt x="329564" y="92392"/>
                  </a:lnTo>
                  <a:lnTo>
                    <a:pt x="327533" y="87807"/>
                  </a:lnTo>
                  <a:lnTo>
                    <a:pt x="325247" y="80721"/>
                  </a:lnTo>
                  <a:lnTo>
                    <a:pt x="291338" y="57391"/>
                  </a:lnTo>
                  <a:lnTo>
                    <a:pt x="214629" y="28321"/>
                  </a:lnTo>
                  <a:lnTo>
                    <a:pt x="196723" y="24384"/>
                  </a:lnTo>
                  <a:lnTo>
                    <a:pt x="194183" y="24384"/>
                  </a:lnTo>
                  <a:lnTo>
                    <a:pt x="187451" y="24257"/>
                  </a:lnTo>
                  <a:close/>
                </a:path>
                <a:path w="330835" h="154939">
                  <a:moveTo>
                    <a:pt x="61213" y="0"/>
                  </a:moveTo>
                  <a:lnTo>
                    <a:pt x="43094" y="29946"/>
                  </a:lnTo>
                  <a:lnTo>
                    <a:pt x="26844" y="60236"/>
                  </a:lnTo>
                  <a:lnTo>
                    <a:pt x="12475" y="90982"/>
                  </a:lnTo>
                  <a:lnTo>
                    <a:pt x="0" y="122301"/>
                  </a:lnTo>
                  <a:lnTo>
                    <a:pt x="86867" y="154901"/>
                  </a:lnTo>
                  <a:lnTo>
                    <a:pt x="134874" y="27940"/>
                  </a:lnTo>
                  <a:lnTo>
                    <a:pt x="61213" y="0"/>
                  </a:lnTo>
                  <a:close/>
                </a:path>
              </a:pathLst>
            </a:custGeom>
            <a:solidFill>
              <a:srgbClr val="29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8294" y="3801490"/>
              <a:ext cx="843280" cy="337820"/>
            </a:xfrm>
            <a:custGeom>
              <a:avLst/>
              <a:gdLst/>
              <a:ahLst/>
              <a:cxnLst/>
              <a:rect l="l" t="t" r="r" b="b"/>
              <a:pathLst>
                <a:path w="843279" h="337820">
                  <a:moveTo>
                    <a:pt x="106889" y="42926"/>
                  </a:moveTo>
                  <a:lnTo>
                    <a:pt x="72897" y="42926"/>
                  </a:lnTo>
                  <a:lnTo>
                    <a:pt x="735202" y="293243"/>
                  </a:lnTo>
                  <a:lnTo>
                    <a:pt x="745902" y="307559"/>
                  </a:lnTo>
                  <a:lnTo>
                    <a:pt x="776477" y="332143"/>
                  </a:lnTo>
                  <a:lnTo>
                    <a:pt x="798528" y="337439"/>
                  </a:lnTo>
                  <a:lnTo>
                    <a:pt x="805465" y="337273"/>
                  </a:lnTo>
                  <a:lnTo>
                    <a:pt x="836455" y="309918"/>
                  </a:lnTo>
                  <a:lnTo>
                    <a:pt x="806576" y="309918"/>
                  </a:lnTo>
                  <a:lnTo>
                    <a:pt x="805052" y="309702"/>
                  </a:lnTo>
                  <a:lnTo>
                    <a:pt x="778890" y="301053"/>
                  </a:lnTo>
                  <a:lnTo>
                    <a:pt x="212089" y="85915"/>
                  </a:lnTo>
                  <a:lnTo>
                    <a:pt x="132270" y="53617"/>
                  </a:lnTo>
                  <a:lnTo>
                    <a:pt x="106889" y="42926"/>
                  </a:lnTo>
                  <a:close/>
                </a:path>
                <a:path w="843279" h="337820">
                  <a:moveTo>
                    <a:pt x="136703" y="28194"/>
                  </a:moveTo>
                  <a:lnTo>
                    <a:pt x="88645" y="28194"/>
                  </a:lnTo>
                  <a:lnTo>
                    <a:pt x="89915" y="28448"/>
                  </a:lnTo>
                  <a:lnTo>
                    <a:pt x="90296" y="28575"/>
                  </a:lnTo>
                  <a:lnTo>
                    <a:pt x="91439" y="29210"/>
                  </a:lnTo>
                  <a:lnTo>
                    <a:pt x="92709" y="30607"/>
                  </a:lnTo>
                  <a:lnTo>
                    <a:pt x="217042" y="73634"/>
                  </a:lnTo>
                  <a:lnTo>
                    <a:pt x="807465" y="297205"/>
                  </a:lnTo>
                  <a:lnTo>
                    <a:pt x="812164" y="305168"/>
                  </a:lnTo>
                  <a:lnTo>
                    <a:pt x="811148" y="308317"/>
                  </a:lnTo>
                  <a:lnTo>
                    <a:pt x="809243" y="309600"/>
                  </a:lnTo>
                  <a:lnTo>
                    <a:pt x="806576" y="309918"/>
                  </a:lnTo>
                  <a:lnTo>
                    <a:pt x="836455" y="309918"/>
                  </a:lnTo>
                  <a:lnTo>
                    <a:pt x="837408" y="308248"/>
                  </a:lnTo>
                  <a:lnTo>
                    <a:pt x="843279" y="294779"/>
                  </a:lnTo>
                  <a:lnTo>
                    <a:pt x="136703" y="28194"/>
                  </a:lnTo>
                  <a:close/>
                </a:path>
                <a:path w="843279" h="337820">
                  <a:moveTo>
                    <a:pt x="61975" y="0"/>
                  </a:moveTo>
                  <a:lnTo>
                    <a:pt x="44291" y="5401"/>
                  </a:lnTo>
                  <a:lnTo>
                    <a:pt x="28035" y="15684"/>
                  </a:lnTo>
                  <a:lnTo>
                    <a:pt x="13255" y="30825"/>
                  </a:lnTo>
                  <a:lnTo>
                    <a:pt x="0" y="50800"/>
                  </a:lnTo>
                  <a:lnTo>
                    <a:pt x="44703" y="67564"/>
                  </a:lnTo>
                  <a:lnTo>
                    <a:pt x="49127" y="57481"/>
                  </a:lnTo>
                  <a:lnTo>
                    <a:pt x="55324" y="50053"/>
                  </a:lnTo>
                  <a:lnTo>
                    <a:pt x="63259" y="45221"/>
                  </a:lnTo>
                  <a:lnTo>
                    <a:pt x="72897" y="42926"/>
                  </a:lnTo>
                  <a:lnTo>
                    <a:pt x="106889" y="42926"/>
                  </a:lnTo>
                  <a:lnTo>
                    <a:pt x="105219" y="42222"/>
                  </a:lnTo>
                  <a:lnTo>
                    <a:pt x="87314" y="34290"/>
                  </a:lnTo>
                  <a:lnTo>
                    <a:pt x="86232" y="34290"/>
                  </a:lnTo>
                  <a:lnTo>
                    <a:pt x="85851" y="34163"/>
                  </a:lnTo>
                  <a:lnTo>
                    <a:pt x="86105" y="33274"/>
                  </a:lnTo>
                  <a:lnTo>
                    <a:pt x="87065" y="30607"/>
                  </a:lnTo>
                  <a:lnTo>
                    <a:pt x="87756" y="28829"/>
                  </a:lnTo>
                  <a:lnTo>
                    <a:pt x="88645" y="28194"/>
                  </a:lnTo>
                  <a:lnTo>
                    <a:pt x="136703" y="28194"/>
                  </a:lnTo>
                  <a:lnTo>
                    <a:pt x="61975" y="0"/>
                  </a:lnTo>
                  <a:close/>
                </a:path>
                <a:path w="843279" h="337820">
                  <a:moveTo>
                    <a:pt x="86740" y="34036"/>
                  </a:moveTo>
                  <a:lnTo>
                    <a:pt x="86486" y="34163"/>
                  </a:lnTo>
                  <a:lnTo>
                    <a:pt x="87314" y="34290"/>
                  </a:lnTo>
                  <a:lnTo>
                    <a:pt x="86740" y="34036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145" y="3829684"/>
              <a:ext cx="726440" cy="281940"/>
            </a:xfrm>
            <a:custGeom>
              <a:avLst/>
              <a:gdLst/>
              <a:ahLst/>
              <a:cxnLst/>
              <a:rect l="l" t="t" r="r" b="b"/>
              <a:pathLst>
                <a:path w="726439" h="281939">
                  <a:moveTo>
                    <a:pt x="2793" y="0"/>
                  </a:moveTo>
                  <a:lnTo>
                    <a:pt x="1904" y="634"/>
                  </a:lnTo>
                  <a:lnTo>
                    <a:pt x="0" y="5968"/>
                  </a:lnTo>
                  <a:lnTo>
                    <a:pt x="888" y="5841"/>
                  </a:lnTo>
                  <a:lnTo>
                    <a:pt x="19367" y="14028"/>
                  </a:lnTo>
                  <a:lnTo>
                    <a:pt x="82041" y="39998"/>
                  </a:lnTo>
                  <a:lnTo>
                    <a:pt x="126237" y="57721"/>
                  </a:lnTo>
                  <a:lnTo>
                    <a:pt x="701327" y="276090"/>
                  </a:lnTo>
                  <a:lnTo>
                    <a:pt x="720725" y="281724"/>
                  </a:lnTo>
                  <a:lnTo>
                    <a:pt x="723391" y="281406"/>
                  </a:lnTo>
                  <a:lnTo>
                    <a:pt x="725296" y="280123"/>
                  </a:lnTo>
                  <a:lnTo>
                    <a:pt x="726313" y="276974"/>
                  </a:lnTo>
                  <a:lnTo>
                    <a:pt x="721613" y="269011"/>
                  </a:lnTo>
                  <a:lnTo>
                    <a:pt x="131190" y="45440"/>
                  </a:lnTo>
                  <a:lnTo>
                    <a:pt x="6857" y="2412"/>
                  </a:lnTo>
                  <a:lnTo>
                    <a:pt x="5587" y="1015"/>
                  </a:lnTo>
                  <a:lnTo>
                    <a:pt x="4063" y="253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6049" y="3971543"/>
              <a:ext cx="3147060" cy="1173480"/>
            </a:xfrm>
            <a:custGeom>
              <a:avLst/>
              <a:gdLst/>
              <a:ahLst/>
              <a:cxnLst/>
              <a:rect l="l" t="t" r="r" b="b"/>
              <a:pathLst>
                <a:path w="3147059" h="1173479">
                  <a:moveTo>
                    <a:pt x="1452811" y="532625"/>
                  </a:moveTo>
                  <a:lnTo>
                    <a:pt x="1136141" y="532625"/>
                  </a:lnTo>
                  <a:lnTo>
                    <a:pt x="2830753" y="1173479"/>
                  </a:lnTo>
                  <a:lnTo>
                    <a:pt x="3146815" y="1173479"/>
                  </a:lnTo>
                  <a:lnTo>
                    <a:pt x="1452811" y="532625"/>
                  </a:lnTo>
                  <a:close/>
                </a:path>
                <a:path w="3147059" h="1173479">
                  <a:moveTo>
                    <a:pt x="45212" y="0"/>
                  </a:moveTo>
                  <a:lnTo>
                    <a:pt x="0" y="118808"/>
                  </a:lnTo>
                  <a:lnTo>
                    <a:pt x="1130935" y="546493"/>
                  </a:lnTo>
                  <a:lnTo>
                    <a:pt x="1136141" y="532625"/>
                  </a:lnTo>
                  <a:lnTo>
                    <a:pt x="1452811" y="532625"/>
                  </a:lnTo>
                  <a:lnTo>
                    <a:pt x="1319233" y="482091"/>
                  </a:lnTo>
                  <a:lnTo>
                    <a:pt x="1116964" y="482091"/>
                  </a:lnTo>
                  <a:lnTo>
                    <a:pt x="1115822" y="481850"/>
                  </a:lnTo>
                  <a:lnTo>
                    <a:pt x="1115440" y="481736"/>
                  </a:lnTo>
                  <a:lnTo>
                    <a:pt x="1115187" y="481545"/>
                  </a:lnTo>
                  <a:lnTo>
                    <a:pt x="1113916" y="481304"/>
                  </a:lnTo>
                  <a:lnTo>
                    <a:pt x="1112901" y="480275"/>
                  </a:lnTo>
                  <a:lnTo>
                    <a:pt x="1112392" y="478916"/>
                  </a:lnTo>
                  <a:lnTo>
                    <a:pt x="1111325" y="472102"/>
                  </a:lnTo>
                  <a:lnTo>
                    <a:pt x="1112805" y="460025"/>
                  </a:lnTo>
                  <a:lnTo>
                    <a:pt x="1118143" y="441090"/>
                  </a:lnTo>
                  <a:lnTo>
                    <a:pt x="1128649" y="413702"/>
                  </a:lnTo>
                  <a:lnTo>
                    <a:pt x="1130046" y="410667"/>
                  </a:lnTo>
                  <a:lnTo>
                    <a:pt x="45212" y="0"/>
                  </a:lnTo>
                  <a:close/>
                </a:path>
                <a:path w="3147059" h="1173479">
                  <a:moveTo>
                    <a:pt x="1150874" y="418541"/>
                  </a:moveTo>
                  <a:lnTo>
                    <a:pt x="1131315" y="467193"/>
                  </a:lnTo>
                  <a:lnTo>
                    <a:pt x="1116964" y="482091"/>
                  </a:lnTo>
                  <a:lnTo>
                    <a:pt x="1319233" y="482091"/>
                  </a:lnTo>
                  <a:lnTo>
                    <a:pt x="1246251" y="454482"/>
                  </a:lnTo>
                  <a:lnTo>
                    <a:pt x="1257281" y="425462"/>
                  </a:lnTo>
                  <a:lnTo>
                    <a:pt x="1169035" y="425462"/>
                  </a:lnTo>
                  <a:lnTo>
                    <a:pt x="1150874" y="418541"/>
                  </a:lnTo>
                  <a:close/>
                </a:path>
                <a:path w="3147059" h="1173479">
                  <a:moveTo>
                    <a:pt x="1211706" y="313181"/>
                  </a:moveTo>
                  <a:lnTo>
                    <a:pt x="1169035" y="425462"/>
                  </a:lnTo>
                  <a:lnTo>
                    <a:pt x="1257281" y="425462"/>
                  </a:lnTo>
                  <a:lnTo>
                    <a:pt x="1288923" y="342214"/>
                  </a:lnTo>
                  <a:lnTo>
                    <a:pt x="1211706" y="313181"/>
                  </a:lnTo>
                  <a:close/>
                </a:path>
              </a:pathLst>
            </a:custGeom>
            <a:solidFill>
              <a:srgbClr val="1D5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77944" y="3798823"/>
              <a:ext cx="3343910" cy="1346200"/>
            </a:xfrm>
            <a:custGeom>
              <a:avLst/>
              <a:gdLst/>
              <a:ahLst/>
              <a:cxnLst/>
              <a:rect l="l" t="t" r="r" b="b"/>
              <a:pathLst>
                <a:path w="3343909" h="1346200">
                  <a:moveTo>
                    <a:pt x="1040511" y="342900"/>
                  </a:moveTo>
                  <a:lnTo>
                    <a:pt x="1036574" y="330200"/>
                  </a:lnTo>
                  <a:lnTo>
                    <a:pt x="1022731" y="330200"/>
                  </a:lnTo>
                  <a:lnTo>
                    <a:pt x="1016749" y="317500"/>
                  </a:lnTo>
                  <a:lnTo>
                    <a:pt x="1011415" y="317500"/>
                  </a:lnTo>
                  <a:lnTo>
                    <a:pt x="1006754" y="304800"/>
                  </a:lnTo>
                  <a:lnTo>
                    <a:pt x="1002792" y="292100"/>
                  </a:lnTo>
                  <a:lnTo>
                    <a:pt x="998474" y="292100"/>
                  </a:lnTo>
                  <a:lnTo>
                    <a:pt x="873493" y="254000"/>
                  </a:lnTo>
                  <a:lnTo>
                    <a:pt x="831977" y="228600"/>
                  </a:lnTo>
                  <a:lnTo>
                    <a:pt x="666115" y="177800"/>
                  </a:lnTo>
                  <a:lnTo>
                    <a:pt x="624662" y="152400"/>
                  </a:lnTo>
                  <a:lnTo>
                    <a:pt x="500507" y="114300"/>
                  </a:lnTo>
                  <a:lnTo>
                    <a:pt x="459257" y="88900"/>
                  </a:lnTo>
                  <a:lnTo>
                    <a:pt x="377291" y="63500"/>
                  </a:lnTo>
                  <a:lnTo>
                    <a:pt x="336550" y="38100"/>
                  </a:lnTo>
                  <a:lnTo>
                    <a:pt x="324485" y="38100"/>
                  </a:lnTo>
                  <a:lnTo>
                    <a:pt x="315595" y="50800"/>
                  </a:lnTo>
                  <a:lnTo>
                    <a:pt x="309372" y="50800"/>
                  </a:lnTo>
                  <a:lnTo>
                    <a:pt x="302768" y="63500"/>
                  </a:lnTo>
                  <a:lnTo>
                    <a:pt x="299212" y="63500"/>
                  </a:lnTo>
                  <a:lnTo>
                    <a:pt x="296926" y="76200"/>
                  </a:lnTo>
                  <a:lnTo>
                    <a:pt x="295529" y="76200"/>
                  </a:lnTo>
                  <a:lnTo>
                    <a:pt x="297815" y="88900"/>
                  </a:lnTo>
                  <a:lnTo>
                    <a:pt x="336550" y="88900"/>
                  </a:lnTo>
                  <a:lnTo>
                    <a:pt x="330454" y="76200"/>
                  </a:lnTo>
                  <a:lnTo>
                    <a:pt x="317373" y="76200"/>
                  </a:lnTo>
                  <a:lnTo>
                    <a:pt x="319151" y="63500"/>
                  </a:lnTo>
                  <a:lnTo>
                    <a:pt x="332486" y="63500"/>
                  </a:lnTo>
                  <a:lnTo>
                    <a:pt x="497713" y="114300"/>
                  </a:lnTo>
                  <a:lnTo>
                    <a:pt x="539064" y="139700"/>
                  </a:lnTo>
                  <a:lnTo>
                    <a:pt x="704202" y="190500"/>
                  </a:lnTo>
                  <a:lnTo>
                    <a:pt x="745528" y="215900"/>
                  </a:lnTo>
                  <a:lnTo>
                    <a:pt x="828167" y="241300"/>
                  </a:lnTo>
                  <a:lnTo>
                    <a:pt x="868870" y="266700"/>
                  </a:lnTo>
                  <a:lnTo>
                    <a:pt x="991108" y="304800"/>
                  </a:lnTo>
                  <a:lnTo>
                    <a:pt x="997089" y="317500"/>
                  </a:lnTo>
                  <a:lnTo>
                    <a:pt x="1003147" y="317500"/>
                  </a:lnTo>
                  <a:lnTo>
                    <a:pt x="1009484" y="330200"/>
                  </a:lnTo>
                  <a:lnTo>
                    <a:pt x="1016254" y="330200"/>
                  </a:lnTo>
                  <a:lnTo>
                    <a:pt x="1021334" y="342900"/>
                  </a:lnTo>
                  <a:lnTo>
                    <a:pt x="1040511" y="342900"/>
                  </a:lnTo>
                  <a:close/>
                </a:path>
                <a:path w="3343909" h="1346200">
                  <a:moveTo>
                    <a:pt x="1075055" y="342900"/>
                  </a:moveTo>
                  <a:lnTo>
                    <a:pt x="1044956" y="342900"/>
                  </a:lnTo>
                  <a:lnTo>
                    <a:pt x="1057783" y="355600"/>
                  </a:lnTo>
                  <a:lnTo>
                    <a:pt x="1071626" y="355600"/>
                  </a:lnTo>
                  <a:lnTo>
                    <a:pt x="1075055" y="342900"/>
                  </a:lnTo>
                  <a:close/>
                </a:path>
                <a:path w="3343909" h="1346200">
                  <a:moveTo>
                    <a:pt x="1113536" y="304800"/>
                  </a:moveTo>
                  <a:lnTo>
                    <a:pt x="1111504" y="292100"/>
                  </a:lnTo>
                  <a:lnTo>
                    <a:pt x="1106424" y="292100"/>
                  </a:lnTo>
                  <a:lnTo>
                    <a:pt x="910844" y="228600"/>
                  </a:lnTo>
                  <a:lnTo>
                    <a:pt x="519430" y="76200"/>
                  </a:lnTo>
                  <a:lnTo>
                    <a:pt x="470776" y="63500"/>
                  </a:lnTo>
                  <a:lnTo>
                    <a:pt x="422122" y="38100"/>
                  </a:lnTo>
                  <a:lnTo>
                    <a:pt x="373634" y="25400"/>
                  </a:lnTo>
                  <a:lnTo>
                    <a:pt x="325501" y="0"/>
                  </a:lnTo>
                  <a:lnTo>
                    <a:pt x="313690" y="0"/>
                  </a:lnTo>
                  <a:lnTo>
                    <a:pt x="306832" y="12700"/>
                  </a:lnTo>
                  <a:lnTo>
                    <a:pt x="294132" y="12700"/>
                  </a:lnTo>
                  <a:lnTo>
                    <a:pt x="288290" y="25400"/>
                  </a:lnTo>
                  <a:lnTo>
                    <a:pt x="277368" y="25400"/>
                  </a:lnTo>
                  <a:lnTo>
                    <a:pt x="266954" y="38100"/>
                  </a:lnTo>
                  <a:lnTo>
                    <a:pt x="263271" y="38100"/>
                  </a:lnTo>
                  <a:lnTo>
                    <a:pt x="259842" y="50800"/>
                  </a:lnTo>
                  <a:lnTo>
                    <a:pt x="239649" y="50800"/>
                  </a:lnTo>
                  <a:lnTo>
                    <a:pt x="243586" y="63500"/>
                  </a:lnTo>
                  <a:lnTo>
                    <a:pt x="260477" y="63500"/>
                  </a:lnTo>
                  <a:lnTo>
                    <a:pt x="263652" y="76200"/>
                  </a:lnTo>
                  <a:lnTo>
                    <a:pt x="266573" y="63500"/>
                  </a:lnTo>
                  <a:lnTo>
                    <a:pt x="269494" y="63500"/>
                  </a:lnTo>
                  <a:lnTo>
                    <a:pt x="272288" y="50800"/>
                  </a:lnTo>
                  <a:lnTo>
                    <a:pt x="275971" y="50800"/>
                  </a:lnTo>
                  <a:lnTo>
                    <a:pt x="279527" y="38100"/>
                  </a:lnTo>
                  <a:lnTo>
                    <a:pt x="283464" y="38100"/>
                  </a:lnTo>
                  <a:lnTo>
                    <a:pt x="288544" y="25400"/>
                  </a:lnTo>
                  <a:lnTo>
                    <a:pt x="304800" y="25400"/>
                  </a:lnTo>
                  <a:lnTo>
                    <a:pt x="311023" y="12700"/>
                  </a:lnTo>
                  <a:lnTo>
                    <a:pt x="319405" y="12700"/>
                  </a:lnTo>
                  <a:lnTo>
                    <a:pt x="368808" y="38100"/>
                  </a:lnTo>
                  <a:lnTo>
                    <a:pt x="466826" y="63500"/>
                  </a:lnTo>
                  <a:lnTo>
                    <a:pt x="515747" y="88900"/>
                  </a:lnTo>
                  <a:lnTo>
                    <a:pt x="905764" y="241300"/>
                  </a:lnTo>
                  <a:lnTo>
                    <a:pt x="1093216" y="304800"/>
                  </a:lnTo>
                  <a:lnTo>
                    <a:pt x="1091107" y="317500"/>
                  </a:lnTo>
                  <a:lnTo>
                    <a:pt x="1088542" y="317500"/>
                  </a:lnTo>
                  <a:lnTo>
                    <a:pt x="1085456" y="330200"/>
                  </a:lnTo>
                  <a:lnTo>
                    <a:pt x="1080135" y="330200"/>
                  </a:lnTo>
                  <a:lnTo>
                    <a:pt x="1076071" y="342900"/>
                  </a:lnTo>
                  <a:lnTo>
                    <a:pt x="1089533" y="342900"/>
                  </a:lnTo>
                  <a:lnTo>
                    <a:pt x="1096213" y="330200"/>
                  </a:lnTo>
                  <a:lnTo>
                    <a:pt x="1101877" y="317500"/>
                  </a:lnTo>
                  <a:lnTo>
                    <a:pt x="1106919" y="317500"/>
                  </a:lnTo>
                  <a:lnTo>
                    <a:pt x="1111758" y="304800"/>
                  </a:lnTo>
                  <a:lnTo>
                    <a:pt x="1113536" y="304800"/>
                  </a:lnTo>
                  <a:close/>
                </a:path>
                <a:path w="3343909" h="1346200">
                  <a:moveTo>
                    <a:pt x="3343783" y="1270000"/>
                  </a:moveTo>
                  <a:lnTo>
                    <a:pt x="3341370" y="1257300"/>
                  </a:lnTo>
                  <a:lnTo>
                    <a:pt x="3336798" y="1257300"/>
                  </a:lnTo>
                  <a:lnTo>
                    <a:pt x="1804543" y="685800"/>
                  </a:lnTo>
                  <a:lnTo>
                    <a:pt x="1421511" y="533400"/>
                  </a:lnTo>
                  <a:lnTo>
                    <a:pt x="1344104" y="508000"/>
                  </a:lnTo>
                  <a:lnTo>
                    <a:pt x="1330413" y="508000"/>
                  </a:lnTo>
                  <a:lnTo>
                    <a:pt x="1316875" y="495300"/>
                  </a:lnTo>
                  <a:lnTo>
                    <a:pt x="1303528" y="495300"/>
                  </a:lnTo>
                  <a:lnTo>
                    <a:pt x="1305814" y="482600"/>
                  </a:lnTo>
                  <a:lnTo>
                    <a:pt x="1307211" y="482600"/>
                  </a:lnTo>
                  <a:lnTo>
                    <a:pt x="1304798" y="469900"/>
                  </a:lnTo>
                  <a:lnTo>
                    <a:pt x="1300480" y="469900"/>
                  </a:lnTo>
                  <a:lnTo>
                    <a:pt x="1207198" y="444500"/>
                  </a:lnTo>
                  <a:lnTo>
                    <a:pt x="1160564" y="419100"/>
                  </a:lnTo>
                  <a:lnTo>
                    <a:pt x="1067308" y="393700"/>
                  </a:lnTo>
                  <a:lnTo>
                    <a:pt x="951357" y="342900"/>
                  </a:lnTo>
                  <a:lnTo>
                    <a:pt x="835025" y="304800"/>
                  </a:lnTo>
                  <a:lnTo>
                    <a:pt x="788555" y="279400"/>
                  </a:lnTo>
                  <a:lnTo>
                    <a:pt x="695655" y="254000"/>
                  </a:lnTo>
                  <a:lnTo>
                    <a:pt x="649198" y="228600"/>
                  </a:lnTo>
                  <a:lnTo>
                    <a:pt x="602742" y="215900"/>
                  </a:lnTo>
                  <a:lnTo>
                    <a:pt x="487172" y="165100"/>
                  </a:lnTo>
                  <a:lnTo>
                    <a:pt x="459384" y="152400"/>
                  </a:lnTo>
                  <a:lnTo>
                    <a:pt x="431647" y="152400"/>
                  </a:lnTo>
                  <a:lnTo>
                    <a:pt x="376428" y="127000"/>
                  </a:lnTo>
                  <a:lnTo>
                    <a:pt x="375412" y="127000"/>
                  </a:lnTo>
                  <a:lnTo>
                    <a:pt x="374015" y="114300"/>
                  </a:lnTo>
                  <a:lnTo>
                    <a:pt x="369443" y="114300"/>
                  </a:lnTo>
                  <a:lnTo>
                    <a:pt x="365252" y="101600"/>
                  </a:lnTo>
                  <a:lnTo>
                    <a:pt x="360045" y="101600"/>
                  </a:lnTo>
                  <a:lnTo>
                    <a:pt x="354330" y="88900"/>
                  </a:lnTo>
                  <a:lnTo>
                    <a:pt x="338455" y="88900"/>
                  </a:lnTo>
                  <a:lnTo>
                    <a:pt x="343789" y="101600"/>
                  </a:lnTo>
                  <a:lnTo>
                    <a:pt x="352679" y="101600"/>
                  </a:lnTo>
                  <a:lnTo>
                    <a:pt x="356489" y="114300"/>
                  </a:lnTo>
                  <a:lnTo>
                    <a:pt x="360172" y="114300"/>
                  </a:lnTo>
                  <a:lnTo>
                    <a:pt x="361061" y="127000"/>
                  </a:lnTo>
                  <a:lnTo>
                    <a:pt x="360299" y="127000"/>
                  </a:lnTo>
                  <a:lnTo>
                    <a:pt x="359664" y="139700"/>
                  </a:lnTo>
                  <a:lnTo>
                    <a:pt x="366141" y="139700"/>
                  </a:lnTo>
                  <a:lnTo>
                    <a:pt x="424586" y="165100"/>
                  </a:lnTo>
                  <a:lnTo>
                    <a:pt x="453783" y="165100"/>
                  </a:lnTo>
                  <a:lnTo>
                    <a:pt x="599186" y="228600"/>
                  </a:lnTo>
                  <a:lnTo>
                    <a:pt x="692213" y="254000"/>
                  </a:lnTo>
                  <a:lnTo>
                    <a:pt x="738644" y="279400"/>
                  </a:lnTo>
                  <a:lnTo>
                    <a:pt x="785088" y="292100"/>
                  </a:lnTo>
                  <a:lnTo>
                    <a:pt x="1107795" y="419100"/>
                  </a:lnTo>
                  <a:lnTo>
                    <a:pt x="1152245" y="431800"/>
                  </a:lnTo>
                  <a:lnTo>
                    <a:pt x="1196695" y="457200"/>
                  </a:lnTo>
                  <a:lnTo>
                    <a:pt x="1285494" y="482600"/>
                  </a:lnTo>
                  <a:lnTo>
                    <a:pt x="1274025" y="508000"/>
                  </a:lnTo>
                  <a:lnTo>
                    <a:pt x="1263167" y="533400"/>
                  </a:lnTo>
                  <a:lnTo>
                    <a:pt x="1252728" y="558800"/>
                  </a:lnTo>
                  <a:lnTo>
                    <a:pt x="1242568" y="584200"/>
                  </a:lnTo>
                  <a:lnTo>
                    <a:pt x="1237259" y="609600"/>
                  </a:lnTo>
                  <a:lnTo>
                    <a:pt x="1232065" y="622300"/>
                  </a:lnTo>
                  <a:lnTo>
                    <a:pt x="1227035" y="635000"/>
                  </a:lnTo>
                  <a:lnTo>
                    <a:pt x="1222248" y="647700"/>
                  </a:lnTo>
                  <a:lnTo>
                    <a:pt x="1217371" y="660400"/>
                  </a:lnTo>
                  <a:lnTo>
                    <a:pt x="1212697" y="673100"/>
                  </a:lnTo>
                  <a:lnTo>
                    <a:pt x="1208290" y="685800"/>
                  </a:lnTo>
                  <a:lnTo>
                    <a:pt x="1204214" y="698500"/>
                  </a:lnTo>
                  <a:lnTo>
                    <a:pt x="1204087" y="698500"/>
                  </a:lnTo>
                  <a:lnTo>
                    <a:pt x="1201928" y="711200"/>
                  </a:lnTo>
                  <a:lnTo>
                    <a:pt x="1153007" y="698500"/>
                  </a:lnTo>
                  <a:lnTo>
                    <a:pt x="1104163" y="673100"/>
                  </a:lnTo>
                  <a:lnTo>
                    <a:pt x="1055382" y="660400"/>
                  </a:lnTo>
                  <a:lnTo>
                    <a:pt x="1006652" y="635000"/>
                  </a:lnTo>
                  <a:lnTo>
                    <a:pt x="957961" y="622300"/>
                  </a:lnTo>
                  <a:lnTo>
                    <a:pt x="909320" y="596900"/>
                  </a:lnTo>
                  <a:lnTo>
                    <a:pt x="609600" y="495300"/>
                  </a:lnTo>
                  <a:lnTo>
                    <a:pt x="559562" y="469900"/>
                  </a:lnTo>
                  <a:lnTo>
                    <a:pt x="509574" y="457200"/>
                  </a:lnTo>
                  <a:lnTo>
                    <a:pt x="459625" y="431800"/>
                  </a:lnTo>
                  <a:lnTo>
                    <a:pt x="409727" y="419100"/>
                  </a:lnTo>
                  <a:lnTo>
                    <a:pt x="359892" y="393700"/>
                  </a:lnTo>
                  <a:lnTo>
                    <a:pt x="310134" y="381000"/>
                  </a:lnTo>
                  <a:lnTo>
                    <a:pt x="212344" y="342900"/>
                  </a:lnTo>
                  <a:lnTo>
                    <a:pt x="163550" y="317500"/>
                  </a:lnTo>
                  <a:lnTo>
                    <a:pt x="114922" y="304800"/>
                  </a:lnTo>
                  <a:lnTo>
                    <a:pt x="90982" y="292252"/>
                  </a:lnTo>
                  <a:lnTo>
                    <a:pt x="100012" y="262051"/>
                  </a:lnTo>
                  <a:lnTo>
                    <a:pt x="109880" y="231533"/>
                  </a:lnTo>
                  <a:lnTo>
                    <a:pt x="136525" y="156108"/>
                  </a:lnTo>
                  <a:lnTo>
                    <a:pt x="160401" y="96774"/>
                  </a:lnTo>
                  <a:lnTo>
                    <a:pt x="176237" y="63500"/>
                  </a:lnTo>
                  <a:lnTo>
                    <a:pt x="185686" y="63500"/>
                  </a:lnTo>
                  <a:lnTo>
                    <a:pt x="197866" y="76200"/>
                  </a:lnTo>
                  <a:lnTo>
                    <a:pt x="207899" y="76200"/>
                  </a:lnTo>
                  <a:lnTo>
                    <a:pt x="208280" y="63500"/>
                  </a:lnTo>
                  <a:lnTo>
                    <a:pt x="215011" y="63500"/>
                  </a:lnTo>
                  <a:lnTo>
                    <a:pt x="220599" y="50800"/>
                  </a:lnTo>
                  <a:lnTo>
                    <a:pt x="204724" y="50800"/>
                  </a:lnTo>
                  <a:lnTo>
                    <a:pt x="201422" y="63500"/>
                  </a:lnTo>
                  <a:lnTo>
                    <a:pt x="189128" y="50800"/>
                  </a:lnTo>
                  <a:lnTo>
                    <a:pt x="182397" y="50800"/>
                  </a:lnTo>
                  <a:lnTo>
                    <a:pt x="183261" y="46482"/>
                  </a:lnTo>
                  <a:lnTo>
                    <a:pt x="180467" y="41783"/>
                  </a:lnTo>
                  <a:lnTo>
                    <a:pt x="175768" y="40386"/>
                  </a:lnTo>
                  <a:lnTo>
                    <a:pt x="170942" y="39497"/>
                  </a:lnTo>
                  <a:lnTo>
                    <a:pt x="166243" y="42672"/>
                  </a:lnTo>
                  <a:lnTo>
                    <a:pt x="164846" y="47371"/>
                  </a:lnTo>
                  <a:lnTo>
                    <a:pt x="164096" y="50520"/>
                  </a:lnTo>
                  <a:lnTo>
                    <a:pt x="161010" y="48958"/>
                  </a:lnTo>
                  <a:lnTo>
                    <a:pt x="161010" y="63500"/>
                  </a:lnTo>
                  <a:lnTo>
                    <a:pt x="156921" y="78524"/>
                  </a:lnTo>
                  <a:lnTo>
                    <a:pt x="141998" y="124104"/>
                  </a:lnTo>
                  <a:lnTo>
                    <a:pt x="124841" y="168884"/>
                  </a:lnTo>
                  <a:lnTo>
                    <a:pt x="100876" y="228168"/>
                  </a:lnTo>
                  <a:lnTo>
                    <a:pt x="75717" y="284238"/>
                  </a:lnTo>
                  <a:lnTo>
                    <a:pt x="66522" y="279400"/>
                  </a:lnTo>
                  <a:lnTo>
                    <a:pt x="18415" y="266700"/>
                  </a:lnTo>
                  <a:lnTo>
                    <a:pt x="20116" y="254000"/>
                  </a:lnTo>
                  <a:lnTo>
                    <a:pt x="22339" y="228600"/>
                  </a:lnTo>
                  <a:lnTo>
                    <a:pt x="25057" y="215900"/>
                  </a:lnTo>
                  <a:lnTo>
                    <a:pt x="28194" y="203200"/>
                  </a:lnTo>
                  <a:lnTo>
                    <a:pt x="32118" y="190500"/>
                  </a:lnTo>
                  <a:lnTo>
                    <a:pt x="36487" y="177800"/>
                  </a:lnTo>
                  <a:lnTo>
                    <a:pt x="41313" y="165100"/>
                  </a:lnTo>
                  <a:lnTo>
                    <a:pt x="46609" y="139700"/>
                  </a:lnTo>
                  <a:lnTo>
                    <a:pt x="58115" y="114300"/>
                  </a:lnTo>
                  <a:lnTo>
                    <a:pt x="71348" y="88900"/>
                  </a:lnTo>
                  <a:lnTo>
                    <a:pt x="86372" y="63500"/>
                  </a:lnTo>
                  <a:lnTo>
                    <a:pt x="103251" y="38100"/>
                  </a:lnTo>
                  <a:lnTo>
                    <a:pt x="114757" y="38100"/>
                  </a:lnTo>
                  <a:lnTo>
                    <a:pt x="126072" y="50800"/>
                  </a:lnTo>
                  <a:lnTo>
                    <a:pt x="148336" y="50800"/>
                  </a:lnTo>
                  <a:lnTo>
                    <a:pt x="160921" y="63500"/>
                  </a:lnTo>
                  <a:lnTo>
                    <a:pt x="161010" y="48958"/>
                  </a:lnTo>
                  <a:lnTo>
                    <a:pt x="139725" y="38100"/>
                  </a:lnTo>
                  <a:lnTo>
                    <a:pt x="127076" y="38100"/>
                  </a:lnTo>
                  <a:lnTo>
                    <a:pt x="114642" y="25400"/>
                  </a:lnTo>
                  <a:lnTo>
                    <a:pt x="92202" y="25400"/>
                  </a:lnTo>
                  <a:lnTo>
                    <a:pt x="76885" y="50800"/>
                  </a:lnTo>
                  <a:lnTo>
                    <a:pt x="62318" y="76200"/>
                  </a:lnTo>
                  <a:lnTo>
                    <a:pt x="48653" y="114300"/>
                  </a:lnTo>
                  <a:lnTo>
                    <a:pt x="36068" y="139700"/>
                  </a:lnTo>
                  <a:lnTo>
                    <a:pt x="30530" y="152400"/>
                  </a:lnTo>
                  <a:lnTo>
                    <a:pt x="25311" y="177800"/>
                  </a:lnTo>
                  <a:lnTo>
                    <a:pt x="20358" y="190500"/>
                  </a:lnTo>
                  <a:lnTo>
                    <a:pt x="15621" y="203200"/>
                  </a:lnTo>
                  <a:lnTo>
                    <a:pt x="11379" y="215900"/>
                  </a:lnTo>
                  <a:lnTo>
                    <a:pt x="7442" y="228600"/>
                  </a:lnTo>
                  <a:lnTo>
                    <a:pt x="3810" y="254000"/>
                  </a:lnTo>
                  <a:lnTo>
                    <a:pt x="508" y="266700"/>
                  </a:lnTo>
                  <a:lnTo>
                    <a:pt x="0" y="266700"/>
                  </a:lnTo>
                  <a:lnTo>
                    <a:pt x="2159" y="279400"/>
                  </a:lnTo>
                  <a:lnTo>
                    <a:pt x="6096" y="279400"/>
                  </a:lnTo>
                  <a:lnTo>
                    <a:pt x="74688" y="296697"/>
                  </a:lnTo>
                  <a:lnTo>
                    <a:pt x="75184" y="297624"/>
                  </a:lnTo>
                  <a:lnTo>
                    <a:pt x="79883" y="298983"/>
                  </a:lnTo>
                  <a:lnTo>
                    <a:pt x="84709" y="299935"/>
                  </a:lnTo>
                  <a:lnTo>
                    <a:pt x="85661" y="299453"/>
                  </a:lnTo>
                  <a:lnTo>
                    <a:pt x="106895" y="304800"/>
                  </a:lnTo>
                  <a:lnTo>
                    <a:pt x="157035" y="330200"/>
                  </a:lnTo>
                  <a:lnTo>
                    <a:pt x="207035" y="342900"/>
                  </a:lnTo>
                  <a:lnTo>
                    <a:pt x="306832" y="381000"/>
                  </a:lnTo>
                  <a:lnTo>
                    <a:pt x="356806" y="406400"/>
                  </a:lnTo>
                  <a:lnTo>
                    <a:pt x="456742" y="444500"/>
                  </a:lnTo>
                  <a:lnTo>
                    <a:pt x="506666" y="457200"/>
                  </a:lnTo>
                  <a:lnTo>
                    <a:pt x="556526" y="482600"/>
                  </a:lnTo>
                  <a:lnTo>
                    <a:pt x="606298" y="495300"/>
                  </a:lnTo>
                  <a:lnTo>
                    <a:pt x="905637" y="609600"/>
                  </a:lnTo>
                  <a:lnTo>
                    <a:pt x="955344" y="635000"/>
                  </a:lnTo>
                  <a:lnTo>
                    <a:pt x="1005039" y="647700"/>
                  </a:lnTo>
                  <a:lnTo>
                    <a:pt x="1054709" y="673100"/>
                  </a:lnTo>
                  <a:lnTo>
                    <a:pt x="1104379" y="685800"/>
                  </a:lnTo>
                  <a:lnTo>
                    <a:pt x="1154036" y="711200"/>
                  </a:lnTo>
                  <a:lnTo>
                    <a:pt x="1203706" y="723900"/>
                  </a:lnTo>
                  <a:lnTo>
                    <a:pt x="1204595" y="723900"/>
                  </a:lnTo>
                  <a:lnTo>
                    <a:pt x="1209294" y="736600"/>
                  </a:lnTo>
                  <a:lnTo>
                    <a:pt x="1213485" y="723900"/>
                  </a:lnTo>
                  <a:lnTo>
                    <a:pt x="1217168" y="723900"/>
                  </a:lnTo>
                  <a:lnTo>
                    <a:pt x="1308938" y="749300"/>
                  </a:lnTo>
                  <a:lnTo>
                    <a:pt x="1354759" y="774700"/>
                  </a:lnTo>
                  <a:lnTo>
                    <a:pt x="1446326" y="800100"/>
                  </a:lnTo>
                  <a:lnTo>
                    <a:pt x="1492059" y="825500"/>
                  </a:lnTo>
                  <a:lnTo>
                    <a:pt x="1583461" y="850900"/>
                  </a:lnTo>
                  <a:lnTo>
                    <a:pt x="1629143" y="876300"/>
                  </a:lnTo>
                  <a:lnTo>
                    <a:pt x="1674812" y="889000"/>
                  </a:lnTo>
                  <a:lnTo>
                    <a:pt x="2231009" y="1104900"/>
                  </a:lnTo>
                  <a:lnTo>
                    <a:pt x="2741168" y="1295400"/>
                  </a:lnTo>
                  <a:lnTo>
                    <a:pt x="2896628" y="1346200"/>
                  </a:lnTo>
                  <a:lnTo>
                    <a:pt x="2940520" y="1346200"/>
                  </a:lnTo>
                  <a:lnTo>
                    <a:pt x="2746248" y="1282700"/>
                  </a:lnTo>
                  <a:lnTo>
                    <a:pt x="2235581" y="1092200"/>
                  </a:lnTo>
                  <a:lnTo>
                    <a:pt x="1724787" y="889000"/>
                  </a:lnTo>
                  <a:lnTo>
                    <a:pt x="1633550" y="863600"/>
                  </a:lnTo>
                  <a:lnTo>
                    <a:pt x="1587957" y="838200"/>
                  </a:lnTo>
                  <a:lnTo>
                    <a:pt x="1496809" y="812800"/>
                  </a:lnTo>
                  <a:lnTo>
                    <a:pt x="1451267" y="787400"/>
                  </a:lnTo>
                  <a:lnTo>
                    <a:pt x="1360297" y="762000"/>
                  </a:lnTo>
                  <a:lnTo>
                    <a:pt x="1314856" y="736600"/>
                  </a:lnTo>
                  <a:lnTo>
                    <a:pt x="1269479" y="723900"/>
                  </a:lnTo>
                  <a:lnTo>
                    <a:pt x="1246809" y="711200"/>
                  </a:lnTo>
                  <a:lnTo>
                    <a:pt x="1224153" y="698500"/>
                  </a:lnTo>
                  <a:lnTo>
                    <a:pt x="1229563" y="685800"/>
                  </a:lnTo>
                  <a:lnTo>
                    <a:pt x="1234795" y="673100"/>
                  </a:lnTo>
                  <a:lnTo>
                    <a:pt x="1239913" y="673100"/>
                  </a:lnTo>
                  <a:lnTo>
                    <a:pt x="1244981" y="660400"/>
                  </a:lnTo>
                  <a:lnTo>
                    <a:pt x="1250734" y="635000"/>
                  </a:lnTo>
                  <a:lnTo>
                    <a:pt x="1256372" y="622300"/>
                  </a:lnTo>
                  <a:lnTo>
                    <a:pt x="1261872" y="609600"/>
                  </a:lnTo>
                  <a:lnTo>
                    <a:pt x="1267206" y="596900"/>
                  </a:lnTo>
                  <a:lnTo>
                    <a:pt x="1275537" y="571500"/>
                  </a:lnTo>
                  <a:lnTo>
                    <a:pt x="1283716" y="558800"/>
                  </a:lnTo>
                  <a:lnTo>
                    <a:pt x="1291590" y="533400"/>
                  </a:lnTo>
                  <a:lnTo>
                    <a:pt x="1299083" y="508000"/>
                  </a:lnTo>
                  <a:lnTo>
                    <a:pt x="1312887" y="508000"/>
                  </a:lnTo>
                  <a:lnTo>
                    <a:pt x="1326553" y="520700"/>
                  </a:lnTo>
                  <a:lnTo>
                    <a:pt x="1353566" y="520700"/>
                  </a:lnTo>
                  <a:lnTo>
                    <a:pt x="1800098" y="698500"/>
                  </a:lnTo>
                  <a:lnTo>
                    <a:pt x="3321558" y="1270000"/>
                  </a:lnTo>
                  <a:lnTo>
                    <a:pt x="3316465" y="1282700"/>
                  </a:lnTo>
                  <a:lnTo>
                    <a:pt x="3311487" y="1295400"/>
                  </a:lnTo>
                  <a:lnTo>
                    <a:pt x="3306661" y="1308100"/>
                  </a:lnTo>
                  <a:lnTo>
                    <a:pt x="3296412" y="1333500"/>
                  </a:lnTo>
                  <a:lnTo>
                    <a:pt x="3291052" y="1346200"/>
                  </a:lnTo>
                  <a:lnTo>
                    <a:pt x="3316681" y="1346200"/>
                  </a:lnTo>
                  <a:lnTo>
                    <a:pt x="3330232" y="1308100"/>
                  </a:lnTo>
                  <a:lnTo>
                    <a:pt x="3342132" y="1270000"/>
                  </a:lnTo>
                  <a:lnTo>
                    <a:pt x="3343783" y="1270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9112" y="3852290"/>
              <a:ext cx="168275" cy="71120"/>
            </a:xfrm>
            <a:custGeom>
              <a:avLst/>
              <a:gdLst/>
              <a:ahLst/>
              <a:cxnLst/>
              <a:rect l="l" t="t" r="r" b="b"/>
              <a:pathLst>
                <a:path w="168275" h="71120">
                  <a:moveTo>
                    <a:pt x="59182" y="0"/>
                  </a:moveTo>
                  <a:lnTo>
                    <a:pt x="103886" y="16764"/>
                  </a:lnTo>
                </a:path>
                <a:path w="168275" h="71120">
                  <a:moveTo>
                    <a:pt x="0" y="7366"/>
                  </a:moveTo>
                  <a:lnTo>
                    <a:pt x="167893" y="70993"/>
                  </a:lnTo>
                </a:path>
              </a:pathLst>
            </a:custGeom>
            <a:ln w="9700">
              <a:solidFill>
                <a:srgbClr val="4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45620" y="709231"/>
              <a:ext cx="260350" cy="368300"/>
            </a:xfrm>
            <a:custGeom>
              <a:avLst/>
              <a:gdLst/>
              <a:ahLst/>
              <a:cxnLst/>
              <a:rect l="l" t="t" r="r" b="b"/>
              <a:pathLst>
                <a:path w="260350" h="368300">
                  <a:moveTo>
                    <a:pt x="171504" y="25953"/>
                  </a:moveTo>
                  <a:lnTo>
                    <a:pt x="121495" y="25953"/>
                  </a:lnTo>
                  <a:lnTo>
                    <a:pt x="137231" y="28305"/>
                  </a:lnTo>
                  <a:lnTo>
                    <a:pt x="152634" y="32918"/>
                  </a:lnTo>
                  <a:lnTo>
                    <a:pt x="185078" y="47180"/>
                  </a:lnTo>
                  <a:lnTo>
                    <a:pt x="181713" y="38070"/>
                  </a:lnTo>
                  <a:lnTo>
                    <a:pt x="175013" y="29352"/>
                  </a:lnTo>
                  <a:lnTo>
                    <a:pt x="171504" y="25953"/>
                  </a:lnTo>
                  <a:close/>
                </a:path>
                <a:path w="260350" h="368300">
                  <a:moveTo>
                    <a:pt x="124452" y="0"/>
                  </a:moveTo>
                  <a:lnTo>
                    <a:pt x="116830" y="1162"/>
                  </a:lnTo>
                  <a:lnTo>
                    <a:pt x="110529" y="5397"/>
                  </a:lnTo>
                  <a:lnTo>
                    <a:pt x="109513" y="6667"/>
                  </a:lnTo>
                  <a:lnTo>
                    <a:pt x="108370" y="7810"/>
                  </a:lnTo>
                  <a:lnTo>
                    <a:pt x="107354" y="9080"/>
                  </a:lnTo>
                  <a:lnTo>
                    <a:pt x="102909" y="14033"/>
                  </a:lnTo>
                  <a:lnTo>
                    <a:pt x="106465" y="23431"/>
                  </a:lnTo>
                  <a:lnTo>
                    <a:pt x="108878" y="28130"/>
                  </a:lnTo>
                  <a:lnTo>
                    <a:pt x="121495" y="25953"/>
                  </a:lnTo>
                  <a:lnTo>
                    <a:pt x="171504" y="25953"/>
                  </a:lnTo>
                  <a:lnTo>
                    <a:pt x="167219" y="21802"/>
                  </a:lnTo>
                  <a:lnTo>
                    <a:pt x="160567" y="16192"/>
                  </a:lnTo>
                  <a:lnTo>
                    <a:pt x="159297" y="15303"/>
                  </a:lnTo>
                  <a:lnTo>
                    <a:pt x="158027" y="14287"/>
                  </a:lnTo>
                  <a:lnTo>
                    <a:pt x="132764" y="1218"/>
                  </a:lnTo>
                  <a:lnTo>
                    <a:pt x="124452" y="0"/>
                  </a:lnTo>
                  <a:close/>
                </a:path>
                <a:path w="260350" h="368300">
                  <a:moveTo>
                    <a:pt x="130595" y="57848"/>
                  </a:moveTo>
                  <a:lnTo>
                    <a:pt x="134532" y="62801"/>
                  </a:lnTo>
                  <a:lnTo>
                    <a:pt x="138342" y="67373"/>
                  </a:lnTo>
                  <a:lnTo>
                    <a:pt x="140882" y="71310"/>
                  </a:lnTo>
                  <a:lnTo>
                    <a:pt x="157698" y="93630"/>
                  </a:lnTo>
                  <a:lnTo>
                    <a:pt x="176414" y="117284"/>
                  </a:lnTo>
                  <a:lnTo>
                    <a:pt x="193424" y="141462"/>
                  </a:lnTo>
                  <a:lnTo>
                    <a:pt x="205525" y="165925"/>
                  </a:lnTo>
                  <a:lnTo>
                    <a:pt x="208164" y="185394"/>
                  </a:lnTo>
                  <a:lnTo>
                    <a:pt x="201302" y="198135"/>
                  </a:lnTo>
                  <a:lnTo>
                    <a:pt x="187916" y="207377"/>
                  </a:lnTo>
                  <a:lnTo>
                    <a:pt x="170981" y="216344"/>
                  </a:lnTo>
                  <a:lnTo>
                    <a:pt x="6643" y="309689"/>
                  </a:lnTo>
                  <a:lnTo>
                    <a:pt x="0" y="321510"/>
                  </a:lnTo>
                  <a:lnTo>
                    <a:pt x="6643" y="337200"/>
                  </a:lnTo>
                  <a:lnTo>
                    <a:pt x="21859" y="352819"/>
                  </a:lnTo>
                  <a:lnTo>
                    <a:pt x="40933" y="364426"/>
                  </a:lnTo>
                  <a:lnTo>
                    <a:pt x="47970" y="366970"/>
                  </a:lnTo>
                  <a:lnTo>
                    <a:pt x="54649" y="368204"/>
                  </a:lnTo>
                  <a:lnTo>
                    <a:pt x="60757" y="367962"/>
                  </a:lnTo>
                  <a:lnTo>
                    <a:pt x="66079" y="366077"/>
                  </a:lnTo>
                  <a:lnTo>
                    <a:pt x="93414" y="350591"/>
                  </a:lnTo>
                  <a:lnTo>
                    <a:pt x="80690" y="350591"/>
                  </a:lnTo>
                  <a:lnTo>
                    <a:pt x="66476" y="349948"/>
                  </a:lnTo>
                  <a:lnTo>
                    <a:pt x="24580" y="335581"/>
                  </a:lnTo>
                  <a:lnTo>
                    <a:pt x="12717" y="325659"/>
                  </a:lnTo>
                  <a:lnTo>
                    <a:pt x="13882" y="322008"/>
                  </a:lnTo>
                  <a:lnTo>
                    <a:pt x="56647" y="294026"/>
                  </a:lnTo>
                  <a:lnTo>
                    <a:pt x="100544" y="269890"/>
                  </a:lnTo>
                  <a:lnTo>
                    <a:pt x="145845" y="248445"/>
                  </a:lnTo>
                  <a:lnTo>
                    <a:pt x="192825" y="228536"/>
                  </a:lnTo>
                  <a:lnTo>
                    <a:pt x="218303" y="211697"/>
                  </a:lnTo>
                  <a:lnTo>
                    <a:pt x="225099" y="191452"/>
                  </a:lnTo>
                  <a:lnTo>
                    <a:pt x="218775" y="168064"/>
                  </a:lnTo>
                  <a:lnTo>
                    <a:pt x="204890" y="141795"/>
                  </a:lnTo>
                  <a:lnTo>
                    <a:pt x="189890" y="117189"/>
                  </a:lnTo>
                  <a:lnTo>
                    <a:pt x="173172" y="94392"/>
                  </a:lnTo>
                  <a:lnTo>
                    <a:pt x="153670" y="74215"/>
                  </a:lnTo>
                  <a:lnTo>
                    <a:pt x="130595" y="57848"/>
                  </a:lnTo>
                  <a:close/>
                </a:path>
                <a:path w="260350" h="368300">
                  <a:moveTo>
                    <a:pt x="259881" y="259016"/>
                  </a:moveTo>
                  <a:lnTo>
                    <a:pt x="197310" y="284041"/>
                  </a:lnTo>
                  <a:lnTo>
                    <a:pt x="160758" y="302942"/>
                  </a:lnTo>
                  <a:lnTo>
                    <a:pt x="125444" y="324105"/>
                  </a:lnTo>
                  <a:lnTo>
                    <a:pt x="91225" y="347281"/>
                  </a:lnTo>
                  <a:lnTo>
                    <a:pt x="80690" y="350591"/>
                  </a:lnTo>
                  <a:lnTo>
                    <a:pt x="93414" y="350591"/>
                  </a:lnTo>
                  <a:lnTo>
                    <a:pt x="212129" y="283146"/>
                  </a:lnTo>
                  <a:lnTo>
                    <a:pt x="222573" y="277733"/>
                  </a:lnTo>
                  <a:lnTo>
                    <a:pt x="234624" y="272033"/>
                  </a:lnTo>
                  <a:lnTo>
                    <a:pt x="247366" y="265858"/>
                  </a:lnTo>
                  <a:lnTo>
                    <a:pt x="259881" y="259016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7392" y="737488"/>
              <a:ext cx="208909" cy="230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8334" y="735190"/>
              <a:ext cx="786130" cy="475615"/>
            </a:xfrm>
            <a:custGeom>
              <a:avLst/>
              <a:gdLst/>
              <a:ahLst/>
              <a:cxnLst/>
              <a:rect l="l" t="t" r="r" b="b"/>
              <a:pathLst>
                <a:path w="786129" h="475615">
                  <a:moveTo>
                    <a:pt x="276428" y="185788"/>
                  </a:moveTo>
                  <a:lnTo>
                    <a:pt x="269417" y="167589"/>
                  </a:lnTo>
                  <a:lnTo>
                    <a:pt x="258648" y="150545"/>
                  </a:lnTo>
                  <a:lnTo>
                    <a:pt x="248183" y="135775"/>
                  </a:lnTo>
                  <a:lnTo>
                    <a:pt x="172237" y="24523"/>
                  </a:lnTo>
                  <a:lnTo>
                    <a:pt x="172491" y="22364"/>
                  </a:lnTo>
                  <a:lnTo>
                    <a:pt x="172364" y="21221"/>
                  </a:lnTo>
                  <a:lnTo>
                    <a:pt x="159537" y="14744"/>
                  </a:lnTo>
                  <a:lnTo>
                    <a:pt x="139915" y="6972"/>
                  </a:lnTo>
                  <a:lnTo>
                    <a:pt x="124510" y="2349"/>
                  </a:lnTo>
                  <a:lnTo>
                    <a:pt x="108775" y="0"/>
                  </a:lnTo>
                  <a:lnTo>
                    <a:pt x="96164" y="2298"/>
                  </a:lnTo>
                  <a:lnTo>
                    <a:pt x="99974" y="9918"/>
                  </a:lnTo>
                  <a:lnTo>
                    <a:pt x="103149" y="13601"/>
                  </a:lnTo>
                  <a:lnTo>
                    <a:pt x="107213" y="17157"/>
                  </a:lnTo>
                  <a:lnTo>
                    <a:pt x="110388" y="22237"/>
                  </a:lnTo>
                  <a:lnTo>
                    <a:pt x="117881" y="31889"/>
                  </a:lnTo>
                  <a:lnTo>
                    <a:pt x="140944" y="48260"/>
                  </a:lnTo>
                  <a:lnTo>
                    <a:pt x="160451" y="68440"/>
                  </a:lnTo>
                  <a:lnTo>
                    <a:pt x="177241" y="91325"/>
                  </a:lnTo>
                  <a:lnTo>
                    <a:pt x="192176" y="115836"/>
                  </a:lnTo>
                  <a:lnTo>
                    <a:pt x="206057" y="142113"/>
                  </a:lnTo>
                  <a:lnTo>
                    <a:pt x="212382" y="165493"/>
                  </a:lnTo>
                  <a:lnTo>
                    <a:pt x="205587" y="185750"/>
                  </a:lnTo>
                  <a:lnTo>
                    <a:pt x="180111" y="202577"/>
                  </a:lnTo>
                  <a:lnTo>
                    <a:pt x="133121" y="222491"/>
                  </a:lnTo>
                  <a:lnTo>
                    <a:pt x="87820" y="243941"/>
                  </a:lnTo>
                  <a:lnTo>
                    <a:pt x="43929" y="268071"/>
                  </a:lnTo>
                  <a:lnTo>
                    <a:pt x="1168" y="296049"/>
                  </a:lnTo>
                  <a:lnTo>
                    <a:pt x="0" y="299707"/>
                  </a:lnTo>
                  <a:lnTo>
                    <a:pt x="3937" y="304406"/>
                  </a:lnTo>
                  <a:lnTo>
                    <a:pt x="53759" y="323989"/>
                  </a:lnTo>
                  <a:lnTo>
                    <a:pt x="67970" y="324637"/>
                  </a:lnTo>
                  <a:lnTo>
                    <a:pt x="78511" y="321322"/>
                  </a:lnTo>
                  <a:lnTo>
                    <a:pt x="112725" y="298157"/>
                  </a:lnTo>
                  <a:lnTo>
                    <a:pt x="148043" y="276987"/>
                  </a:lnTo>
                  <a:lnTo>
                    <a:pt x="184594" y="258089"/>
                  </a:lnTo>
                  <a:lnTo>
                    <a:pt x="222529" y="241693"/>
                  </a:lnTo>
                  <a:lnTo>
                    <a:pt x="247167" y="233057"/>
                  </a:lnTo>
                  <a:lnTo>
                    <a:pt x="256590" y="226860"/>
                  </a:lnTo>
                  <a:lnTo>
                    <a:pt x="264769" y="220002"/>
                  </a:lnTo>
                  <a:lnTo>
                    <a:pt x="271259" y="212394"/>
                  </a:lnTo>
                  <a:lnTo>
                    <a:pt x="275615" y="203974"/>
                  </a:lnTo>
                  <a:lnTo>
                    <a:pt x="276428" y="185788"/>
                  </a:lnTo>
                  <a:close/>
                </a:path>
                <a:path w="786129" h="475615">
                  <a:moveTo>
                    <a:pt x="482384" y="295630"/>
                  </a:moveTo>
                  <a:lnTo>
                    <a:pt x="475068" y="270586"/>
                  </a:lnTo>
                  <a:lnTo>
                    <a:pt x="463740" y="246405"/>
                  </a:lnTo>
                  <a:lnTo>
                    <a:pt x="452780" y="224294"/>
                  </a:lnTo>
                  <a:lnTo>
                    <a:pt x="408216" y="126161"/>
                  </a:lnTo>
                  <a:lnTo>
                    <a:pt x="408216" y="161836"/>
                  </a:lnTo>
                  <a:lnTo>
                    <a:pt x="391134" y="130962"/>
                  </a:lnTo>
                  <a:lnTo>
                    <a:pt x="391134" y="293420"/>
                  </a:lnTo>
                  <a:lnTo>
                    <a:pt x="369189" y="301028"/>
                  </a:lnTo>
                  <a:lnTo>
                    <a:pt x="369316" y="300977"/>
                  </a:lnTo>
                  <a:lnTo>
                    <a:pt x="391134" y="293420"/>
                  </a:lnTo>
                  <a:lnTo>
                    <a:pt x="391134" y="130962"/>
                  </a:lnTo>
                  <a:lnTo>
                    <a:pt x="377355" y="106045"/>
                  </a:lnTo>
                  <a:lnTo>
                    <a:pt x="389547" y="127939"/>
                  </a:lnTo>
                  <a:lnTo>
                    <a:pt x="408216" y="161836"/>
                  </a:lnTo>
                  <a:lnTo>
                    <a:pt x="408216" y="126161"/>
                  </a:lnTo>
                  <a:lnTo>
                    <a:pt x="401574" y="111531"/>
                  </a:lnTo>
                  <a:lnTo>
                    <a:pt x="384581" y="73926"/>
                  </a:lnTo>
                  <a:lnTo>
                    <a:pt x="380657" y="66751"/>
                  </a:lnTo>
                  <a:lnTo>
                    <a:pt x="376364" y="61137"/>
                  </a:lnTo>
                  <a:lnTo>
                    <a:pt x="371767" y="56997"/>
                  </a:lnTo>
                  <a:lnTo>
                    <a:pt x="366928" y="54241"/>
                  </a:lnTo>
                  <a:lnTo>
                    <a:pt x="360959" y="51701"/>
                  </a:lnTo>
                  <a:lnTo>
                    <a:pt x="354482" y="51955"/>
                  </a:lnTo>
                  <a:lnTo>
                    <a:pt x="348513" y="54495"/>
                  </a:lnTo>
                  <a:lnTo>
                    <a:pt x="345211" y="49034"/>
                  </a:lnTo>
                  <a:lnTo>
                    <a:pt x="342290" y="46113"/>
                  </a:lnTo>
                  <a:lnTo>
                    <a:pt x="340004" y="45224"/>
                  </a:lnTo>
                  <a:lnTo>
                    <a:pt x="336003" y="45796"/>
                  </a:lnTo>
                  <a:lnTo>
                    <a:pt x="333438" y="50863"/>
                  </a:lnTo>
                  <a:lnTo>
                    <a:pt x="332193" y="59245"/>
                  </a:lnTo>
                  <a:lnTo>
                    <a:pt x="332130" y="69735"/>
                  </a:lnTo>
                  <a:lnTo>
                    <a:pt x="327571" y="79667"/>
                  </a:lnTo>
                  <a:lnTo>
                    <a:pt x="325285" y="90855"/>
                  </a:lnTo>
                  <a:lnTo>
                    <a:pt x="325780" y="102857"/>
                  </a:lnTo>
                  <a:lnTo>
                    <a:pt x="329590" y="115201"/>
                  </a:lnTo>
                  <a:lnTo>
                    <a:pt x="340690" y="139522"/>
                  </a:lnTo>
                  <a:lnTo>
                    <a:pt x="373786" y="212483"/>
                  </a:lnTo>
                  <a:lnTo>
                    <a:pt x="377037" y="219290"/>
                  </a:lnTo>
                  <a:lnTo>
                    <a:pt x="380936" y="226669"/>
                  </a:lnTo>
                  <a:lnTo>
                    <a:pt x="389915" y="242836"/>
                  </a:lnTo>
                  <a:lnTo>
                    <a:pt x="368998" y="250710"/>
                  </a:lnTo>
                  <a:lnTo>
                    <a:pt x="347649" y="257657"/>
                  </a:lnTo>
                  <a:lnTo>
                    <a:pt x="329399" y="263296"/>
                  </a:lnTo>
                  <a:lnTo>
                    <a:pt x="317779" y="267220"/>
                  </a:lnTo>
                  <a:lnTo>
                    <a:pt x="292290" y="278028"/>
                  </a:lnTo>
                  <a:lnTo>
                    <a:pt x="267055" y="289293"/>
                  </a:lnTo>
                  <a:lnTo>
                    <a:pt x="241947" y="301028"/>
                  </a:lnTo>
                  <a:lnTo>
                    <a:pt x="222275" y="310603"/>
                  </a:lnTo>
                  <a:lnTo>
                    <a:pt x="222275" y="357517"/>
                  </a:lnTo>
                  <a:lnTo>
                    <a:pt x="217576" y="359803"/>
                  </a:lnTo>
                  <a:lnTo>
                    <a:pt x="219862" y="358660"/>
                  </a:lnTo>
                  <a:lnTo>
                    <a:pt x="222275" y="357517"/>
                  </a:lnTo>
                  <a:lnTo>
                    <a:pt x="222275" y="310603"/>
                  </a:lnTo>
                  <a:lnTo>
                    <a:pt x="217195" y="313067"/>
                  </a:lnTo>
                  <a:lnTo>
                    <a:pt x="211480" y="319913"/>
                  </a:lnTo>
                  <a:lnTo>
                    <a:pt x="209842" y="331520"/>
                  </a:lnTo>
                  <a:lnTo>
                    <a:pt x="211455" y="345935"/>
                  </a:lnTo>
                  <a:lnTo>
                    <a:pt x="215544" y="361200"/>
                  </a:lnTo>
                  <a:lnTo>
                    <a:pt x="203212" y="379285"/>
                  </a:lnTo>
                  <a:lnTo>
                    <a:pt x="210896" y="423862"/>
                  </a:lnTo>
                  <a:lnTo>
                    <a:pt x="240309" y="440829"/>
                  </a:lnTo>
                  <a:lnTo>
                    <a:pt x="353745" y="394601"/>
                  </a:lnTo>
                  <a:lnTo>
                    <a:pt x="391947" y="379107"/>
                  </a:lnTo>
                  <a:lnTo>
                    <a:pt x="417461" y="369760"/>
                  </a:lnTo>
                  <a:lnTo>
                    <a:pt x="444309" y="358813"/>
                  </a:lnTo>
                  <a:lnTo>
                    <a:pt x="467321" y="343306"/>
                  </a:lnTo>
                  <a:lnTo>
                    <a:pt x="481355" y="320306"/>
                  </a:lnTo>
                  <a:lnTo>
                    <a:pt x="482384" y="295630"/>
                  </a:lnTo>
                  <a:close/>
                </a:path>
                <a:path w="786129" h="475615">
                  <a:moveTo>
                    <a:pt x="513867" y="370344"/>
                  </a:moveTo>
                  <a:lnTo>
                    <a:pt x="493166" y="376745"/>
                  </a:lnTo>
                  <a:lnTo>
                    <a:pt x="486308" y="378980"/>
                  </a:lnTo>
                  <a:lnTo>
                    <a:pt x="480593" y="380758"/>
                  </a:lnTo>
                  <a:lnTo>
                    <a:pt x="477545" y="384568"/>
                  </a:lnTo>
                  <a:lnTo>
                    <a:pt x="476529" y="389521"/>
                  </a:lnTo>
                  <a:lnTo>
                    <a:pt x="485711" y="384454"/>
                  </a:lnTo>
                  <a:lnTo>
                    <a:pt x="495007" y="379552"/>
                  </a:lnTo>
                  <a:lnTo>
                    <a:pt x="504380" y="374853"/>
                  </a:lnTo>
                  <a:lnTo>
                    <a:pt x="513867" y="370344"/>
                  </a:lnTo>
                  <a:close/>
                </a:path>
                <a:path w="786129" h="475615">
                  <a:moveTo>
                    <a:pt x="785863" y="379768"/>
                  </a:moveTo>
                  <a:lnTo>
                    <a:pt x="772058" y="339864"/>
                  </a:lnTo>
                  <a:lnTo>
                    <a:pt x="739343" y="302196"/>
                  </a:lnTo>
                  <a:lnTo>
                    <a:pt x="705840" y="265366"/>
                  </a:lnTo>
                  <a:lnTo>
                    <a:pt x="671499" y="229400"/>
                  </a:lnTo>
                  <a:lnTo>
                    <a:pt x="636295" y="194284"/>
                  </a:lnTo>
                  <a:lnTo>
                    <a:pt x="600189" y="160032"/>
                  </a:lnTo>
                  <a:lnTo>
                    <a:pt x="563143" y="126631"/>
                  </a:lnTo>
                  <a:lnTo>
                    <a:pt x="535990" y="114185"/>
                  </a:lnTo>
                  <a:lnTo>
                    <a:pt x="529183" y="118719"/>
                  </a:lnTo>
                  <a:lnTo>
                    <a:pt x="526402" y="127850"/>
                  </a:lnTo>
                  <a:lnTo>
                    <a:pt x="527583" y="139839"/>
                  </a:lnTo>
                  <a:lnTo>
                    <a:pt x="524662" y="139077"/>
                  </a:lnTo>
                  <a:lnTo>
                    <a:pt x="521741" y="138442"/>
                  </a:lnTo>
                  <a:lnTo>
                    <a:pt x="518693" y="137934"/>
                  </a:lnTo>
                  <a:lnTo>
                    <a:pt x="517550" y="138315"/>
                  </a:lnTo>
                  <a:lnTo>
                    <a:pt x="516534" y="138696"/>
                  </a:lnTo>
                  <a:lnTo>
                    <a:pt x="515264" y="139077"/>
                  </a:lnTo>
                  <a:lnTo>
                    <a:pt x="509295" y="147586"/>
                  </a:lnTo>
                  <a:lnTo>
                    <a:pt x="510311" y="149872"/>
                  </a:lnTo>
                  <a:lnTo>
                    <a:pt x="512724" y="160032"/>
                  </a:lnTo>
                  <a:lnTo>
                    <a:pt x="544512" y="201117"/>
                  </a:lnTo>
                  <a:lnTo>
                    <a:pt x="568604" y="212737"/>
                  </a:lnTo>
                  <a:lnTo>
                    <a:pt x="572160" y="213499"/>
                  </a:lnTo>
                  <a:lnTo>
                    <a:pt x="573938" y="213753"/>
                  </a:lnTo>
                  <a:lnTo>
                    <a:pt x="578891" y="214642"/>
                  </a:lnTo>
                  <a:lnTo>
                    <a:pt x="579145" y="211086"/>
                  </a:lnTo>
                  <a:lnTo>
                    <a:pt x="633628" y="262826"/>
                  </a:lnTo>
                  <a:lnTo>
                    <a:pt x="660679" y="292633"/>
                  </a:lnTo>
                  <a:lnTo>
                    <a:pt x="687476" y="322465"/>
                  </a:lnTo>
                  <a:lnTo>
                    <a:pt x="642302" y="329044"/>
                  </a:lnTo>
                  <a:lnTo>
                    <a:pt x="598284" y="339217"/>
                  </a:lnTo>
                  <a:lnTo>
                    <a:pt x="555447" y="352996"/>
                  </a:lnTo>
                  <a:lnTo>
                    <a:pt x="513867" y="370344"/>
                  </a:lnTo>
                  <a:lnTo>
                    <a:pt x="495007" y="379552"/>
                  </a:lnTo>
                  <a:lnTo>
                    <a:pt x="476529" y="389521"/>
                  </a:lnTo>
                  <a:lnTo>
                    <a:pt x="478002" y="405142"/>
                  </a:lnTo>
                  <a:lnTo>
                    <a:pt x="486422" y="422668"/>
                  </a:lnTo>
                  <a:lnTo>
                    <a:pt x="499237" y="438391"/>
                  </a:lnTo>
                  <a:lnTo>
                    <a:pt x="513867" y="448576"/>
                  </a:lnTo>
                  <a:lnTo>
                    <a:pt x="518439" y="450608"/>
                  </a:lnTo>
                  <a:lnTo>
                    <a:pt x="513867" y="448703"/>
                  </a:lnTo>
                  <a:lnTo>
                    <a:pt x="499237" y="438442"/>
                  </a:lnTo>
                  <a:lnTo>
                    <a:pt x="486422" y="422694"/>
                  </a:lnTo>
                  <a:lnTo>
                    <a:pt x="478002" y="405155"/>
                  </a:lnTo>
                  <a:lnTo>
                    <a:pt x="476529" y="389521"/>
                  </a:lnTo>
                  <a:lnTo>
                    <a:pt x="466928" y="395071"/>
                  </a:lnTo>
                  <a:lnTo>
                    <a:pt x="457390" y="400824"/>
                  </a:lnTo>
                  <a:lnTo>
                    <a:pt x="447929" y="406781"/>
                  </a:lnTo>
                  <a:lnTo>
                    <a:pt x="438556" y="412889"/>
                  </a:lnTo>
                  <a:lnTo>
                    <a:pt x="439000" y="423532"/>
                  </a:lnTo>
                  <a:lnTo>
                    <a:pt x="467410" y="460171"/>
                  </a:lnTo>
                  <a:lnTo>
                    <a:pt x="494436" y="475119"/>
                  </a:lnTo>
                  <a:lnTo>
                    <a:pt x="497611" y="472833"/>
                  </a:lnTo>
                  <a:lnTo>
                    <a:pt x="509320" y="465175"/>
                  </a:lnTo>
                  <a:lnTo>
                    <a:pt x="545490" y="444131"/>
                  </a:lnTo>
                  <a:lnTo>
                    <a:pt x="591032" y="430555"/>
                  </a:lnTo>
                  <a:lnTo>
                    <a:pt x="636879" y="418147"/>
                  </a:lnTo>
                  <a:lnTo>
                    <a:pt x="683018" y="406908"/>
                  </a:lnTo>
                  <a:lnTo>
                    <a:pt x="729475" y="396824"/>
                  </a:lnTo>
                  <a:lnTo>
                    <a:pt x="776249" y="387870"/>
                  </a:lnTo>
                  <a:lnTo>
                    <a:pt x="785863" y="379768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962" y="755903"/>
            <a:ext cx="6489700" cy="262255"/>
          </a:xfrm>
          <a:custGeom>
            <a:avLst/>
            <a:gdLst/>
            <a:ahLst/>
            <a:cxnLst/>
            <a:rect l="l" t="t" r="r" b="b"/>
            <a:pathLst>
              <a:path w="6489700" h="262255">
                <a:moveTo>
                  <a:pt x="6489154" y="114808"/>
                </a:moveTo>
                <a:lnTo>
                  <a:pt x="6464617" y="83629"/>
                </a:lnTo>
                <a:lnTo>
                  <a:pt x="6421387" y="69392"/>
                </a:lnTo>
                <a:lnTo>
                  <a:pt x="6362801" y="57124"/>
                </a:lnTo>
                <a:lnTo>
                  <a:pt x="6292812" y="47625"/>
                </a:lnTo>
                <a:lnTo>
                  <a:pt x="6251054" y="43662"/>
                </a:lnTo>
                <a:lnTo>
                  <a:pt x="6207125" y="40297"/>
                </a:lnTo>
                <a:lnTo>
                  <a:pt x="6161176" y="37490"/>
                </a:lnTo>
                <a:lnTo>
                  <a:pt x="6113399" y="35204"/>
                </a:lnTo>
                <a:lnTo>
                  <a:pt x="6096292" y="34594"/>
                </a:lnTo>
                <a:lnTo>
                  <a:pt x="6094209" y="33794"/>
                </a:lnTo>
                <a:lnTo>
                  <a:pt x="6034748" y="16700"/>
                </a:lnTo>
                <a:lnTo>
                  <a:pt x="5969241" y="4597"/>
                </a:lnTo>
                <a:lnTo>
                  <a:pt x="5899239" y="0"/>
                </a:lnTo>
                <a:lnTo>
                  <a:pt x="5128374" y="2743"/>
                </a:lnTo>
                <a:lnTo>
                  <a:pt x="4359795" y="9474"/>
                </a:lnTo>
                <a:lnTo>
                  <a:pt x="3593668" y="20180"/>
                </a:lnTo>
                <a:lnTo>
                  <a:pt x="2830207" y="34848"/>
                </a:lnTo>
                <a:lnTo>
                  <a:pt x="2069617" y="53467"/>
                </a:lnTo>
                <a:lnTo>
                  <a:pt x="1312087" y="76034"/>
                </a:lnTo>
                <a:lnTo>
                  <a:pt x="557822" y="102539"/>
                </a:lnTo>
                <a:lnTo>
                  <a:pt x="6896" y="124460"/>
                </a:lnTo>
                <a:lnTo>
                  <a:pt x="0" y="128841"/>
                </a:lnTo>
                <a:lnTo>
                  <a:pt x="10718" y="139065"/>
                </a:lnTo>
                <a:lnTo>
                  <a:pt x="36233" y="153441"/>
                </a:lnTo>
                <a:lnTo>
                  <a:pt x="73736" y="170256"/>
                </a:lnTo>
                <a:lnTo>
                  <a:pt x="79159" y="172300"/>
                </a:lnTo>
                <a:lnTo>
                  <a:pt x="78498" y="172554"/>
                </a:lnTo>
                <a:lnTo>
                  <a:pt x="65074" y="182029"/>
                </a:lnTo>
                <a:lnTo>
                  <a:pt x="60731" y="191935"/>
                </a:lnTo>
                <a:lnTo>
                  <a:pt x="64858" y="202044"/>
                </a:lnTo>
                <a:lnTo>
                  <a:pt x="121869" y="231114"/>
                </a:lnTo>
                <a:lnTo>
                  <a:pt x="190868" y="247065"/>
                </a:lnTo>
                <a:lnTo>
                  <a:pt x="232791" y="253301"/>
                </a:lnTo>
                <a:lnTo>
                  <a:pt x="278866" y="258051"/>
                </a:lnTo>
                <a:lnTo>
                  <a:pt x="328434" y="261073"/>
                </a:lnTo>
                <a:lnTo>
                  <a:pt x="380911" y="262128"/>
                </a:lnTo>
                <a:lnTo>
                  <a:pt x="404787" y="261912"/>
                </a:lnTo>
                <a:lnTo>
                  <a:pt x="429056" y="261239"/>
                </a:lnTo>
                <a:lnTo>
                  <a:pt x="453631" y="260096"/>
                </a:lnTo>
                <a:lnTo>
                  <a:pt x="769810" y="239229"/>
                </a:lnTo>
                <a:lnTo>
                  <a:pt x="1168031" y="220573"/>
                </a:lnTo>
                <a:lnTo>
                  <a:pt x="1935251" y="201383"/>
                </a:lnTo>
                <a:lnTo>
                  <a:pt x="5781256" y="156845"/>
                </a:lnTo>
                <a:lnTo>
                  <a:pt x="5984583" y="158369"/>
                </a:lnTo>
                <a:lnTo>
                  <a:pt x="6042799" y="158343"/>
                </a:lnTo>
                <a:lnTo>
                  <a:pt x="6080963" y="162077"/>
                </a:lnTo>
                <a:lnTo>
                  <a:pt x="6123610" y="165074"/>
                </a:lnTo>
                <a:lnTo>
                  <a:pt x="6168212" y="166979"/>
                </a:lnTo>
                <a:lnTo>
                  <a:pt x="6214453" y="167640"/>
                </a:lnTo>
                <a:lnTo>
                  <a:pt x="6235319" y="167474"/>
                </a:lnTo>
                <a:lnTo>
                  <a:pt x="6298019" y="166116"/>
                </a:lnTo>
                <a:lnTo>
                  <a:pt x="6370663" y="160870"/>
                </a:lnTo>
                <a:lnTo>
                  <a:pt x="6385636" y="158115"/>
                </a:lnTo>
                <a:lnTo>
                  <a:pt x="6392545" y="156845"/>
                </a:lnTo>
                <a:lnTo>
                  <a:pt x="6425882" y="150723"/>
                </a:lnTo>
                <a:lnTo>
                  <a:pt x="6463652" y="137756"/>
                </a:lnTo>
                <a:lnTo>
                  <a:pt x="6483947" y="124079"/>
                </a:lnTo>
                <a:lnTo>
                  <a:pt x="6489154" y="114808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008" y="120472"/>
            <a:ext cx="66484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80" dirty="0"/>
              <a:t>Campanha </a:t>
            </a:r>
            <a:r>
              <a:rPr sz="4400" spc="-85" dirty="0"/>
              <a:t>da</a:t>
            </a:r>
            <a:r>
              <a:rPr sz="4400" spc="-660" dirty="0"/>
              <a:t> </a:t>
            </a:r>
            <a:r>
              <a:rPr sz="4400" spc="-175" dirty="0"/>
              <a:t>Fraternidade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04189" y="1063574"/>
            <a:ext cx="7070090" cy="337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FF0000"/>
                </a:solidFill>
                <a:latin typeface="Trebuchet MS"/>
                <a:cs typeface="Trebuchet MS"/>
              </a:rPr>
              <a:t>Uma </a:t>
            </a:r>
            <a:r>
              <a:rPr sz="3600" b="1" spc="-165" dirty="0">
                <a:solidFill>
                  <a:srgbClr val="FF0000"/>
                </a:solidFill>
                <a:latin typeface="Trebuchet MS"/>
                <a:cs typeface="Trebuchet MS"/>
              </a:rPr>
              <a:t>vivência</a:t>
            </a:r>
            <a:r>
              <a:rPr sz="3600" b="1" spc="-6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-110" dirty="0">
                <a:solidFill>
                  <a:srgbClr val="FF0000"/>
                </a:solidFill>
                <a:latin typeface="Trebuchet MS"/>
                <a:cs typeface="Trebuchet MS"/>
              </a:rPr>
              <a:t>Evangelizadora</a:t>
            </a:r>
            <a:endParaRPr sz="3600">
              <a:latin typeface="Trebuchet MS"/>
              <a:cs typeface="Trebuchet MS"/>
            </a:endParaRPr>
          </a:p>
          <a:p>
            <a:pPr marL="441959" indent="-429895">
              <a:lnSpc>
                <a:spcPct val="100000"/>
              </a:lnSpc>
              <a:spcBef>
                <a:spcPts val="3030"/>
              </a:spcBef>
              <a:buAutoNum type="arabicPeriod"/>
              <a:tabLst>
                <a:tab pos="442595" algn="l"/>
              </a:tabLst>
            </a:pPr>
            <a:r>
              <a:rPr sz="3600" b="1" spc="-20" dirty="0">
                <a:latin typeface="Trebuchet MS"/>
                <a:cs typeface="Trebuchet MS"/>
              </a:rPr>
              <a:t>Sinal </a:t>
            </a:r>
            <a:r>
              <a:rPr sz="3600" b="1" spc="-215" dirty="0">
                <a:latin typeface="Trebuchet MS"/>
                <a:cs typeface="Trebuchet MS"/>
              </a:rPr>
              <a:t>de</a:t>
            </a:r>
            <a:r>
              <a:rPr sz="3600" b="1" spc="-615" dirty="0">
                <a:latin typeface="Trebuchet MS"/>
                <a:cs typeface="Trebuchet MS"/>
              </a:rPr>
              <a:t> </a:t>
            </a:r>
            <a:r>
              <a:rPr sz="3600" b="1" spc="-135" dirty="0">
                <a:latin typeface="Trebuchet MS"/>
                <a:cs typeface="Trebuchet MS"/>
              </a:rPr>
              <a:t>esperança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rebuchet MS"/>
              <a:buAutoNum type="arabicPeriod"/>
            </a:pPr>
            <a:endParaRPr sz="5750">
              <a:latin typeface="Trebuchet MS"/>
              <a:cs typeface="Trebuchet MS"/>
            </a:endParaRPr>
          </a:p>
          <a:p>
            <a:pPr marL="469900" indent="-457200">
              <a:lnSpc>
                <a:spcPts val="3995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3600" b="1" spc="80" dirty="0">
                <a:latin typeface="Trebuchet MS"/>
                <a:cs typeface="Trebuchet MS"/>
              </a:rPr>
              <a:t>O </a:t>
            </a:r>
            <a:r>
              <a:rPr sz="3600" b="1" spc="-90" dirty="0">
                <a:latin typeface="Trebuchet MS"/>
                <a:cs typeface="Trebuchet MS"/>
              </a:rPr>
              <a:t>Sonho</a:t>
            </a:r>
            <a:r>
              <a:rPr sz="3600" b="1" spc="-770" dirty="0">
                <a:latin typeface="Trebuchet MS"/>
                <a:cs typeface="Trebuchet MS"/>
              </a:rPr>
              <a:t> </a:t>
            </a:r>
            <a:r>
              <a:rPr sz="3600" b="1" spc="-215" dirty="0">
                <a:latin typeface="Trebuchet MS"/>
                <a:cs typeface="Trebuchet MS"/>
              </a:rPr>
              <a:t>de </a:t>
            </a:r>
            <a:r>
              <a:rPr sz="3600" b="1" spc="-70" dirty="0">
                <a:latin typeface="Trebuchet MS"/>
                <a:cs typeface="Trebuchet MS"/>
              </a:rPr>
              <a:t>uma</a:t>
            </a:r>
            <a:endParaRPr sz="3600">
              <a:latin typeface="Trebuchet MS"/>
              <a:cs typeface="Trebuchet MS"/>
            </a:endParaRPr>
          </a:p>
          <a:p>
            <a:pPr marL="429895">
              <a:lnSpc>
                <a:spcPts val="3995"/>
              </a:lnSpc>
            </a:pPr>
            <a:r>
              <a:rPr sz="3600" b="1" spc="-70" dirty="0">
                <a:latin typeface="Trebuchet MS"/>
                <a:cs typeface="Trebuchet MS"/>
              </a:rPr>
              <a:t>Campanha </a:t>
            </a:r>
            <a:r>
              <a:rPr sz="3600" b="1" spc="-130" dirty="0">
                <a:latin typeface="Trebuchet MS"/>
                <a:cs typeface="Trebuchet MS"/>
              </a:rPr>
              <a:t>Ecumênica</a:t>
            </a:r>
            <a:r>
              <a:rPr sz="3600" b="1" spc="-620" dirty="0">
                <a:latin typeface="Trebuchet MS"/>
                <a:cs typeface="Trebuchet MS"/>
              </a:rPr>
              <a:t> </a:t>
            </a:r>
            <a:r>
              <a:rPr sz="3600" b="1" spc="-150" dirty="0">
                <a:latin typeface="Trebuchet MS"/>
                <a:cs typeface="Trebuchet MS"/>
              </a:rPr>
              <a:t>(1980)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67855" y="0"/>
            <a:ext cx="2676525" cy="3389629"/>
            <a:chOff x="6467855" y="0"/>
            <a:chExt cx="2676525" cy="3389629"/>
          </a:xfrm>
        </p:grpSpPr>
        <p:sp>
          <p:nvSpPr>
            <p:cNvPr id="6" name="object 6"/>
            <p:cNvSpPr/>
            <p:nvPr/>
          </p:nvSpPr>
          <p:spPr>
            <a:xfrm>
              <a:off x="7347203" y="121284"/>
              <a:ext cx="766445" cy="527685"/>
            </a:xfrm>
            <a:custGeom>
              <a:avLst/>
              <a:gdLst/>
              <a:ahLst/>
              <a:cxnLst/>
              <a:rect l="l" t="t" r="r" b="b"/>
              <a:pathLst>
                <a:path w="766445" h="527685">
                  <a:moveTo>
                    <a:pt x="36956" y="0"/>
                  </a:moveTo>
                  <a:lnTo>
                    <a:pt x="24842" y="52246"/>
                  </a:lnTo>
                  <a:lnTo>
                    <a:pt x="14620" y="104790"/>
                  </a:lnTo>
                  <a:lnTo>
                    <a:pt x="6328" y="157644"/>
                  </a:lnTo>
                  <a:lnTo>
                    <a:pt x="0" y="210819"/>
                  </a:lnTo>
                  <a:lnTo>
                    <a:pt x="9" y="238063"/>
                  </a:lnTo>
                  <a:lnTo>
                    <a:pt x="20270" y="284025"/>
                  </a:lnTo>
                  <a:lnTo>
                    <a:pt x="69141" y="322216"/>
                  </a:lnTo>
                  <a:lnTo>
                    <a:pt x="135955" y="359971"/>
                  </a:lnTo>
                  <a:lnTo>
                    <a:pt x="174244" y="378205"/>
                  </a:lnTo>
                  <a:lnTo>
                    <a:pt x="212427" y="394718"/>
                  </a:lnTo>
                  <a:lnTo>
                    <a:pt x="253366" y="410881"/>
                  </a:lnTo>
                  <a:lnTo>
                    <a:pt x="297057" y="426695"/>
                  </a:lnTo>
                  <a:lnTo>
                    <a:pt x="343497" y="442161"/>
                  </a:lnTo>
                  <a:lnTo>
                    <a:pt x="392684" y="457279"/>
                  </a:lnTo>
                  <a:lnTo>
                    <a:pt x="444613" y="472050"/>
                  </a:lnTo>
                  <a:lnTo>
                    <a:pt x="499283" y="486476"/>
                  </a:lnTo>
                  <a:lnTo>
                    <a:pt x="556690" y="500556"/>
                  </a:lnTo>
                  <a:lnTo>
                    <a:pt x="616831" y="514292"/>
                  </a:lnTo>
                  <a:lnTo>
                    <a:pt x="679703" y="527685"/>
                  </a:lnTo>
                  <a:lnTo>
                    <a:pt x="765937" y="181483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2F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477" y="0"/>
              <a:ext cx="811530" cy="306705"/>
            </a:xfrm>
            <a:custGeom>
              <a:avLst/>
              <a:gdLst/>
              <a:ahLst/>
              <a:cxnLst/>
              <a:rect l="l" t="t" r="r" b="b"/>
              <a:pathLst>
                <a:path w="811529" h="306705">
                  <a:moveTo>
                    <a:pt x="810934" y="0"/>
                  </a:moveTo>
                  <a:lnTo>
                    <a:pt x="37216" y="0"/>
                  </a:lnTo>
                  <a:lnTo>
                    <a:pt x="32543" y="13271"/>
                  </a:lnTo>
                  <a:lnTo>
                    <a:pt x="17859" y="59356"/>
                  </a:lnTo>
                  <a:lnTo>
                    <a:pt x="4699" y="105536"/>
                  </a:lnTo>
                  <a:lnTo>
                    <a:pt x="2540" y="115442"/>
                  </a:lnTo>
                  <a:lnTo>
                    <a:pt x="0" y="123443"/>
                  </a:lnTo>
                  <a:lnTo>
                    <a:pt x="734822" y="306323"/>
                  </a:lnTo>
                  <a:lnTo>
                    <a:pt x="810934" y="0"/>
                  </a:lnTo>
                  <a:close/>
                </a:path>
              </a:pathLst>
            </a:custGeom>
            <a:solidFill>
              <a:srgbClr val="3B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4144" y="0"/>
              <a:ext cx="860425" cy="657225"/>
            </a:xfrm>
            <a:custGeom>
              <a:avLst/>
              <a:gdLst/>
              <a:ahLst/>
              <a:cxnLst/>
              <a:rect l="l" t="t" r="r" b="b"/>
              <a:pathLst>
                <a:path w="860425" h="657225">
                  <a:moveTo>
                    <a:pt x="97985" y="0"/>
                  </a:moveTo>
                  <a:lnTo>
                    <a:pt x="75127" y="0"/>
                  </a:lnTo>
                  <a:lnTo>
                    <a:pt x="65851" y="28215"/>
                  </a:lnTo>
                  <a:lnTo>
                    <a:pt x="47595" y="88378"/>
                  </a:lnTo>
                  <a:lnTo>
                    <a:pt x="31902" y="149280"/>
                  </a:lnTo>
                  <a:lnTo>
                    <a:pt x="18774" y="210970"/>
                  </a:lnTo>
                  <a:lnTo>
                    <a:pt x="10540" y="257502"/>
                  </a:lnTo>
                  <a:lnTo>
                    <a:pt x="3915" y="304418"/>
                  </a:lnTo>
                  <a:lnTo>
                    <a:pt x="1629" y="325373"/>
                  </a:lnTo>
                  <a:lnTo>
                    <a:pt x="867" y="330326"/>
                  </a:lnTo>
                  <a:lnTo>
                    <a:pt x="399" y="337819"/>
                  </a:lnTo>
                  <a:lnTo>
                    <a:pt x="0" y="344874"/>
                  </a:lnTo>
                  <a:lnTo>
                    <a:pt x="121" y="353583"/>
                  </a:lnTo>
                  <a:lnTo>
                    <a:pt x="16504" y="403685"/>
                  </a:lnTo>
                  <a:lnTo>
                    <a:pt x="46841" y="434974"/>
                  </a:lnTo>
                  <a:lnTo>
                    <a:pt x="79908" y="457295"/>
                  </a:lnTo>
                  <a:lnTo>
                    <a:pt x="116185" y="478597"/>
                  </a:lnTo>
                  <a:lnTo>
                    <a:pt x="162496" y="502390"/>
                  </a:lnTo>
                  <a:lnTo>
                    <a:pt x="206861" y="522604"/>
                  </a:lnTo>
                  <a:lnTo>
                    <a:pt x="265519" y="546306"/>
                  </a:lnTo>
                  <a:lnTo>
                    <a:pt x="325225" y="567054"/>
                  </a:lnTo>
                  <a:lnTo>
                    <a:pt x="332529" y="569708"/>
                  </a:lnTo>
                  <a:lnTo>
                    <a:pt x="385169" y="586358"/>
                  </a:lnTo>
                  <a:lnTo>
                    <a:pt x="430317" y="599521"/>
                  </a:lnTo>
                  <a:lnTo>
                    <a:pt x="475906" y="611868"/>
                  </a:lnTo>
                  <a:lnTo>
                    <a:pt x="536969" y="626707"/>
                  </a:lnTo>
                  <a:lnTo>
                    <a:pt x="629263" y="646048"/>
                  </a:lnTo>
                  <a:lnTo>
                    <a:pt x="691366" y="656335"/>
                  </a:lnTo>
                  <a:lnTo>
                    <a:pt x="691620" y="656462"/>
                  </a:lnTo>
                  <a:lnTo>
                    <a:pt x="695557" y="657097"/>
                  </a:lnTo>
                  <a:lnTo>
                    <a:pt x="698986" y="654430"/>
                  </a:lnTo>
                  <a:lnTo>
                    <a:pt x="699875" y="650747"/>
                  </a:lnTo>
                  <a:lnTo>
                    <a:pt x="702148" y="639952"/>
                  </a:lnTo>
                  <a:lnTo>
                    <a:pt x="687556" y="639952"/>
                  </a:lnTo>
                  <a:lnTo>
                    <a:pt x="512550" y="594740"/>
                  </a:lnTo>
                  <a:lnTo>
                    <a:pt x="437598" y="574014"/>
                  </a:lnTo>
                  <a:lnTo>
                    <a:pt x="392789" y="560958"/>
                  </a:lnTo>
                  <a:lnTo>
                    <a:pt x="340923" y="544345"/>
                  </a:lnTo>
                  <a:lnTo>
                    <a:pt x="304107" y="531669"/>
                  </a:lnTo>
                  <a:lnTo>
                    <a:pt x="246060" y="509777"/>
                  </a:lnTo>
                  <a:lnTo>
                    <a:pt x="210534" y="495286"/>
                  </a:lnTo>
                  <a:lnTo>
                    <a:pt x="169130" y="476452"/>
                  </a:lnTo>
                  <a:lnTo>
                    <a:pt x="127148" y="455013"/>
                  </a:lnTo>
                  <a:lnTo>
                    <a:pt x="87030" y="431375"/>
                  </a:lnTo>
                  <a:lnTo>
                    <a:pt x="61954" y="414146"/>
                  </a:lnTo>
                  <a:lnTo>
                    <a:pt x="59795" y="412876"/>
                  </a:lnTo>
                  <a:lnTo>
                    <a:pt x="58271" y="411352"/>
                  </a:lnTo>
                  <a:lnTo>
                    <a:pt x="56239" y="410082"/>
                  </a:lnTo>
                  <a:lnTo>
                    <a:pt x="45991" y="400488"/>
                  </a:lnTo>
                  <a:lnTo>
                    <a:pt x="26775" y="365251"/>
                  </a:lnTo>
                  <a:lnTo>
                    <a:pt x="24543" y="344874"/>
                  </a:lnTo>
                  <a:lnTo>
                    <a:pt x="24743" y="337819"/>
                  </a:lnTo>
                  <a:lnTo>
                    <a:pt x="25251" y="333501"/>
                  </a:lnTo>
                  <a:lnTo>
                    <a:pt x="25759" y="328040"/>
                  </a:lnTo>
                  <a:lnTo>
                    <a:pt x="31934" y="276574"/>
                  </a:lnTo>
                  <a:lnTo>
                    <a:pt x="41707" y="215058"/>
                  </a:lnTo>
                  <a:lnTo>
                    <a:pt x="54161" y="154398"/>
                  </a:lnTo>
                  <a:lnTo>
                    <a:pt x="68968" y="94206"/>
                  </a:lnTo>
                  <a:lnTo>
                    <a:pt x="86411" y="34889"/>
                  </a:lnTo>
                  <a:lnTo>
                    <a:pt x="95990" y="5587"/>
                  </a:lnTo>
                  <a:lnTo>
                    <a:pt x="97985" y="0"/>
                  </a:lnTo>
                  <a:close/>
                </a:path>
                <a:path w="860425" h="657225">
                  <a:moveTo>
                    <a:pt x="860280" y="0"/>
                  </a:moveTo>
                  <a:lnTo>
                    <a:pt x="848144" y="0"/>
                  </a:lnTo>
                  <a:lnTo>
                    <a:pt x="839067" y="41020"/>
                  </a:lnTo>
                  <a:lnTo>
                    <a:pt x="818874" y="128269"/>
                  </a:lnTo>
                  <a:lnTo>
                    <a:pt x="808749" y="171682"/>
                  </a:lnTo>
                  <a:lnTo>
                    <a:pt x="798298" y="215322"/>
                  </a:lnTo>
                  <a:lnTo>
                    <a:pt x="787691" y="258411"/>
                  </a:lnTo>
                  <a:lnTo>
                    <a:pt x="776710" y="301751"/>
                  </a:lnTo>
                  <a:lnTo>
                    <a:pt x="765929" y="345120"/>
                  </a:lnTo>
                  <a:lnTo>
                    <a:pt x="754673" y="389810"/>
                  </a:lnTo>
                  <a:lnTo>
                    <a:pt x="743938" y="431571"/>
                  </a:lnTo>
                  <a:lnTo>
                    <a:pt x="732514" y="474725"/>
                  </a:lnTo>
                  <a:lnTo>
                    <a:pt x="709400" y="560958"/>
                  </a:lnTo>
                  <a:lnTo>
                    <a:pt x="703861" y="580766"/>
                  </a:lnTo>
                  <a:lnTo>
                    <a:pt x="693023" y="620287"/>
                  </a:lnTo>
                  <a:lnTo>
                    <a:pt x="687556" y="639952"/>
                  </a:lnTo>
                  <a:lnTo>
                    <a:pt x="702148" y="639952"/>
                  </a:lnTo>
                  <a:lnTo>
                    <a:pt x="704476" y="628897"/>
                  </a:lnTo>
                  <a:lnTo>
                    <a:pt x="709257" y="607107"/>
                  </a:lnTo>
                  <a:lnTo>
                    <a:pt x="714109" y="585293"/>
                  </a:lnTo>
                  <a:lnTo>
                    <a:pt x="718925" y="563371"/>
                  </a:lnTo>
                  <a:lnTo>
                    <a:pt x="749861" y="431375"/>
                  </a:lnTo>
                  <a:lnTo>
                    <a:pt x="760207" y="388010"/>
                  </a:lnTo>
                  <a:lnTo>
                    <a:pt x="770606" y="344874"/>
                  </a:lnTo>
                  <a:lnTo>
                    <a:pt x="780774" y="302894"/>
                  </a:lnTo>
                  <a:lnTo>
                    <a:pt x="791662" y="259470"/>
                  </a:lnTo>
                  <a:lnTo>
                    <a:pt x="802927" y="215058"/>
                  </a:lnTo>
                  <a:lnTo>
                    <a:pt x="813724" y="173003"/>
                  </a:lnTo>
                  <a:lnTo>
                    <a:pt x="824970" y="129793"/>
                  </a:lnTo>
                  <a:lnTo>
                    <a:pt x="848084" y="43560"/>
                  </a:lnTo>
                  <a:lnTo>
                    <a:pt x="854178" y="21963"/>
                  </a:lnTo>
                  <a:lnTo>
                    <a:pt x="860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82939" y="426737"/>
              <a:ext cx="861059" cy="1107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7855" y="1892807"/>
              <a:ext cx="2115311" cy="14965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2230"/>
            <a:chOff x="0" y="0"/>
            <a:chExt cx="9144000" cy="5142230"/>
          </a:xfrm>
        </p:grpSpPr>
        <p:sp>
          <p:nvSpPr>
            <p:cNvPr id="3" name="object 3"/>
            <p:cNvSpPr/>
            <p:nvPr/>
          </p:nvSpPr>
          <p:spPr>
            <a:xfrm>
              <a:off x="505430" y="743711"/>
              <a:ext cx="7876540" cy="228600"/>
            </a:xfrm>
            <a:custGeom>
              <a:avLst/>
              <a:gdLst/>
              <a:ahLst/>
              <a:cxnLst/>
              <a:rect l="l" t="t" r="r" b="b"/>
              <a:pathLst>
                <a:path w="7876540" h="228600">
                  <a:moveTo>
                    <a:pt x="7439308" y="0"/>
                  </a:moveTo>
                  <a:lnTo>
                    <a:pt x="6255385" y="3776"/>
                  </a:lnTo>
                  <a:lnTo>
                    <a:pt x="5075809" y="13411"/>
                  </a:lnTo>
                  <a:lnTo>
                    <a:pt x="3901032" y="28878"/>
                  </a:lnTo>
                  <a:lnTo>
                    <a:pt x="2731506" y="50156"/>
                  </a:lnTo>
                  <a:lnTo>
                    <a:pt x="1567681" y="77219"/>
                  </a:lnTo>
                  <a:lnTo>
                    <a:pt x="410011" y="110045"/>
                  </a:lnTo>
                  <a:lnTo>
                    <a:pt x="8868" y="122809"/>
                  </a:lnTo>
                  <a:lnTo>
                    <a:pt x="0" y="125874"/>
                  </a:lnTo>
                  <a:lnTo>
                    <a:pt x="6430" y="133002"/>
                  </a:lnTo>
                  <a:lnTo>
                    <a:pt x="57420" y="155780"/>
                  </a:lnTo>
                  <a:lnTo>
                    <a:pt x="98093" y="169593"/>
                  </a:lnTo>
                  <a:lnTo>
                    <a:pt x="146295" y="183799"/>
                  </a:lnTo>
                  <a:lnTo>
                    <a:pt x="200083" y="197480"/>
                  </a:lnTo>
                  <a:lnTo>
                    <a:pt x="257516" y="209718"/>
                  </a:lnTo>
                  <a:lnTo>
                    <a:pt x="316649" y="219596"/>
                  </a:lnTo>
                  <a:lnTo>
                    <a:pt x="375540" y="226196"/>
                  </a:lnTo>
                  <a:lnTo>
                    <a:pt x="432248" y="228600"/>
                  </a:lnTo>
                  <a:lnTo>
                    <a:pt x="445761" y="228473"/>
                  </a:lnTo>
                  <a:lnTo>
                    <a:pt x="1607553" y="193402"/>
                  </a:lnTo>
                  <a:lnTo>
                    <a:pt x="2769048" y="164350"/>
                  </a:lnTo>
                  <a:lnTo>
                    <a:pt x="3936129" y="141076"/>
                  </a:lnTo>
                  <a:lnTo>
                    <a:pt x="5108177" y="123596"/>
                  </a:lnTo>
                  <a:lnTo>
                    <a:pt x="6284572" y="111925"/>
                  </a:lnTo>
                  <a:lnTo>
                    <a:pt x="7464696" y="106076"/>
                  </a:lnTo>
                  <a:lnTo>
                    <a:pt x="7875934" y="105410"/>
                  </a:lnTo>
                  <a:lnTo>
                    <a:pt x="7870602" y="101795"/>
                  </a:lnTo>
                  <a:lnTo>
                    <a:pt x="7819179" y="78081"/>
                  </a:lnTo>
                  <a:lnTo>
                    <a:pt x="7775879" y="61453"/>
                  </a:lnTo>
                  <a:lnTo>
                    <a:pt x="7722713" y="43956"/>
                  </a:lnTo>
                  <a:lnTo>
                    <a:pt x="7661078" y="27328"/>
                  </a:lnTo>
                  <a:lnTo>
                    <a:pt x="7592368" y="13302"/>
                  </a:lnTo>
                  <a:lnTo>
                    <a:pt x="7517980" y="3614"/>
                  </a:lnTo>
                  <a:lnTo>
                    <a:pt x="74393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1351" y="774191"/>
              <a:ext cx="8108315" cy="228600"/>
            </a:xfrm>
            <a:custGeom>
              <a:avLst/>
              <a:gdLst/>
              <a:ahLst/>
              <a:cxnLst/>
              <a:rect l="l" t="t" r="r" b="b"/>
              <a:pathLst>
                <a:path w="8108315" h="228600">
                  <a:moveTo>
                    <a:pt x="7304586" y="0"/>
                  </a:moveTo>
                  <a:lnTo>
                    <a:pt x="7199562" y="335"/>
                  </a:lnTo>
                  <a:lnTo>
                    <a:pt x="6514967" y="11552"/>
                  </a:lnTo>
                  <a:lnTo>
                    <a:pt x="1817992" y="56836"/>
                  </a:lnTo>
                  <a:lnTo>
                    <a:pt x="803308" y="83714"/>
                  </a:lnTo>
                  <a:lnTo>
                    <a:pt x="219599" y="111760"/>
                  </a:lnTo>
                  <a:lnTo>
                    <a:pt x="161916" y="115856"/>
                  </a:lnTo>
                  <a:lnTo>
                    <a:pt x="113672" y="120864"/>
                  </a:lnTo>
                  <a:lnTo>
                    <a:pt x="74466" y="126662"/>
                  </a:lnTo>
                  <a:lnTo>
                    <a:pt x="21567" y="140142"/>
                  </a:lnTo>
                  <a:lnTo>
                    <a:pt x="0" y="163256"/>
                  </a:lnTo>
                  <a:lnTo>
                    <a:pt x="6617" y="171248"/>
                  </a:lnTo>
                  <a:lnTo>
                    <a:pt x="62287" y="194385"/>
                  </a:lnTo>
                  <a:lnTo>
                    <a:pt x="125245" y="207899"/>
                  </a:lnTo>
                  <a:lnTo>
                    <a:pt x="163276" y="213719"/>
                  </a:lnTo>
                  <a:lnTo>
                    <a:pt x="205142" y="218752"/>
                  </a:lnTo>
                  <a:lnTo>
                    <a:pt x="250443" y="222879"/>
                  </a:lnTo>
                  <a:lnTo>
                    <a:pt x="298778" y="225976"/>
                  </a:lnTo>
                  <a:lnTo>
                    <a:pt x="349747" y="227923"/>
                  </a:lnTo>
                  <a:lnTo>
                    <a:pt x="402949" y="228600"/>
                  </a:lnTo>
                  <a:lnTo>
                    <a:pt x="433068" y="228383"/>
                  </a:lnTo>
                  <a:lnTo>
                    <a:pt x="463674" y="227726"/>
                  </a:lnTo>
                  <a:lnTo>
                    <a:pt x="494671" y="226617"/>
                  </a:lnTo>
                  <a:lnTo>
                    <a:pt x="1063686" y="198929"/>
                  </a:lnTo>
                  <a:lnTo>
                    <a:pt x="1975145" y="174302"/>
                  </a:lnTo>
                  <a:lnTo>
                    <a:pt x="7988627" y="124587"/>
                  </a:lnTo>
                  <a:lnTo>
                    <a:pt x="8048489" y="113741"/>
                  </a:lnTo>
                  <a:lnTo>
                    <a:pt x="8100114" y="92456"/>
                  </a:lnTo>
                  <a:lnTo>
                    <a:pt x="8108144" y="70222"/>
                  </a:lnTo>
                  <a:lnTo>
                    <a:pt x="8088703" y="57418"/>
                  </a:lnTo>
                  <a:lnTo>
                    <a:pt x="8051172" y="45227"/>
                  </a:lnTo>
                  <a:lnTo>
                    <a:pt x="7998453" y="34106"/>
                  </a:lnTo>
                  <a:lnTo>
                    <a:pt x="7933451" y="24509"/>
                  </a:lnTo>
                  <a:lnTo>
                    <a:pt x="7859068" y="16891"/>
                  </a:lnTo>
                  <a:lnTo>
                    <a:pt x="7816155" y="13635"/>
                  </a:lnTo>
                  <a:lnTo>
                    <a:pt x="7771384" y="10781"/>
                  </a:lnTo>
                  <a:lnTo>
                    <a:pt x="7676747" y="6204"/>
                  </a:lnTo>
                  <a:lnTo>
                    <a:pt x="7576114" y="3003"/>
                  </a:lnTo>
                  <a:lnTo>
                    <a:pt x="7360693" y="107"/>
                  </a:lnTo>
                  <a:lnTo>
                    <a:pt x="7304586" y="0"/>
                  </a:lnTo>
                  <a:close/>
                </a:path>
                <a:path w="8108315" h="228600">
                  <a:moveTo>
                    <a:pt x="7976562" y="125984"/>
                  </a:moveTo>
                  <a:lnTo>
                    <a:pt x="7540933" y="125984"/>
                  </a:lnTo>
                  <a:lnTo>
                    <a:pt x="7591829" y="129897"/>
                  </a:lnTo>
                  <a:lnTo>
                    <a:pt x="7645581" y="132810"/>
                  </a:lnTo>
                  <a:lnTo>
                    <a:pt x="7701811" y="134627"/>
                  </a:lnTo>
                  <a:lnTo>
                    <a:pt x="7760135" y="135255"/>
                  </a:lnTo>
                  <a:lnTo>
                    <a:pt x="7799837" y="134987"/>
                  </a:lnTo>
                  <a:lnTo>
                    <a:pt x="7865545" y="133858"/>
                  </a:lnTo>
                  <a:lnTo>
                    <a:pt x="7940586" y="130149"/>
                  </a:lnTo>
                  <a:lnTo>
                    <a:pt x="7976562" y="125984"/>
                  </a:lnTo>
                  <a:close/>
                </a:path>
                <a:path w="8108315" h="228600">
                  <a:moveTo>
                    <a:pt x="7988627" y="124587"/>
                  </a:moveTo>
                  <a:lnTo>
                    <a:pt x="7213781" y="124587"/>
                  </a:lnTo>
                  <a:lnTo>
                    <a:pt x="7470194" y="126237"/>
                  </a:lnTo>
                  <a:lnTo>
                    <a:pt x="7976562" y="125984"/>
                  </a:lnTo>
                  <a:lnTo>
                    <a:pt x="7988627" y="124587"/>
                  </a:lnTo>
                  <a:close/>
                </a:path>
              </a:pathLst>
            </a:custGeom>
            <a:solidFill>
              <a:srgbClr val="9C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0349" y="120472"/>
            <a:ext cx="85413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70" dirty="0"/>
              <a:t>Campanha da</a:t>
            </a:r>
            <a:r>
              <a:rPr spc="-875" dirty="0"/>
              <a:t> </a:t>
            </a:r>
            <a:r>
              <a:rPr spc="-160" dirty="0"/>
              <a:t>Fraternidade </a:t>
            </a:r>
            <a:r>
              <a:rPr spc="-145" dirty="0"/>
              <a:t>Ecumênica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66927" y="1018031"/>
            <a:ext cx="8327390" cy="4127500"/>
            <a:chOff x="566927" y="1018031"/>
            <a:chExt cx="8327390" cy="4127500"/>
          </a:xfrm>
        </p:grpSpPr>
        <p:sp>
          <p:nvSpPr>
            <p:cNvPr id="7" name="object 7"/>
            <p:cNvSpPr/>
            <p:nvPr/>
          </p:nvSpPr>
          <p:spPr>
            <a:xfrm>
              <a:off x="566927" y="1018031"/>
              <a:ext cx="2694432" cy="4126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08832" y="1225295"/>
              <a:ext cx="2572511" cy="3572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09943" y="1225295"/>
              <a:ext cx="2484120" cy="35143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4650" y="939546"/>
            <a:ext cx="4763135" cy="36480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89230" marR="176530" algn="ctr">
              <a:lnSpc>
                <a:spcPts val="2540"/>
              </a:lnSpc>
              <a:spcBef>
                <a:spcPts val="560"/>
              </a:spcBef>
            </a:pPr>
            <a:r>
              <a:rPr sz="2500" spc="-25" dirty="0">
                <a:latin typeface="Trebuchet MS"/>
                <a:cs typeface="Trebuchet MS"/>
              </a:rPr>
              <a:t>Venham </a:t>
            </a:r>
            <a:r>
              <a:rPr sz="2500" spc="-80" dirty="0">
                <a:latin typeface="Trebuchet MS"/>
                <a:cs typeface="Trebuchet MS"/>
              </a:rPr>
              <a:t>todos, </a:t>
            </a:r>
            <a:r>
              <a:rPr sz="2500" spc="-100" dirty="0">
                <a:latin typeface="Trebuchet MS"/>
                <a:cs typeface="Trebuchet MS"/>
              </a:rPr>
              <a:t>vocês, </a:t>
            </a:r>
            <a:r>
              <a:rPr sz="2500" spc="-35" dirty="0">
                <a:latin typeface="Trebuchet MS"/>
                <a:cs typeface="Trebuchet MS"/>
              </a:rPr>
              <a:t>venham  </a:t>
            </a:r>
            <a:r>
              <a:rPr sz="2500" spc="-80" dirty="0">
                <a:latin typeface="Trebuchet MS"/>
                <a:cs typeface="Trebuchet MS"/>
              </a:rPr>
              <a:t>todos,</a:t>
            </a:r>
            <a:r>
              <a:rPr sz="2500" spc="-185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reunidos</a:t>
            </a:r>
            <a:r>
              <a:rPr sz="2500" spc="-204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num</a:t>
            </a:r>
            <a:r>
              <a:rPr sz="2500" spc="-20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só</a:t>
            </a:r>
            <a:r>
              <a:rPr sz="2500" spc="-210" dirty="0">
                <a:latin typeface="Trebuchet MS"/>
                <a:cs typeface="Trebuchet MS"/>
              </a:rPr>
              <a:t> </a:t>
            </a:r>
            <a:r>
              <a:rPr sz="2500" spc="-75" dirty="0">
                <a:latin typeface="Trebuchet MS"/>
                <a:cs typeface="Trebuchet MS"/>
              </a:rPr>
              <a:t>coração.</a:t>
            </a:r>
            <a:endParaRPr sz="2500">
              <a:latin typeface="Trebuchet MS"/>
              <a:cs typeface="Trebuchet MS"/>
            </a:endParaRPr>
          </a:p>
          <a:p>
            <a:pPr marL="1018540" marR="1002665" indent="1270" algn="ctr">
              <a:lnSpc>
                <a:spcPts val="2540"/>
              </a:lnSpc>
              <a:spcBef>
                <a:spcPts val="35"/>
              </a:spcBef>
            </a:pPr>
            <a:r>
              <a:rPr sz="2500" spc="-30" dirty="0">
                <a:latin typeface="Trebuchet MS"/>
                <a:cs typeface="Trebuchet MS"/>
              </a:rPr>
              <a:t>De </a:t>
            </a:r>
            <a:r>
              <a:rPr sz="2500" spc="5" dirty="0">
                <a:latin typeface="Trebuchet MS"/>
                <a:cs typeface="Trebuchet MS"/>
              </a:rPr>
              <a:t>mãos </a:t>
            </a:r>
            <a:r>
              <a:rPr sz="2500" dirty="0">
                <a:latin typeface="Trebuchet MS"/>
                <a:cs typeface="Trebuchet MS"/>
              </a:rPr>
              <a:t>dadas  </a:t>
            </a:r>
            <a:r>
              <a:rPr sz="2500" spc="-15" dirty="0">
                <a:latin typeface="Trebuchet MS"/>
                <a:cs typeface="Trebuchet MS"/>
              </a:rPr>
              <a:t>formando a</a:t>
            </a:r>
            <a:r>
              <a:rPr sz="2500" spc="-385" dirty="0">
                <a:latin typeface="Trebuchet MS"/>
                <a:cs typeface="Trebuchet MS"/>
              </a:rPr>
              <a:t> </a:t>
            </a:r>
            <a:r>
              <a:rPr sz="2500" spc="-65" dirty="0">
                <a:latin typeface="Trebuchet MS"/>
                <a:cs typeface="Trebuchet MS"/>
              </a:rPr>
              <a:t>aliança,</a:t>
            </a:r>
            <a:endParaRPr sz="2500">
              <a:latin typeface="Trebuchet MS"/>
              <a:cs typeface="Trebuchet MS"/>
            </a:endParaRPr>
          </a:p>
          <a:p>
            <a:pPr marL="1905" algn="ctr">
              <a:lnSpc>
                <a:spcPts val="2540"/>
              </a:lnSpc>
            </a:pPr>
            <a:r>
              <a:rPr sz="2500" dirty="0">
                <a:latin typeface="Trebuchet MS"/>
                <a:cs typeface="Trebuchet MS"/>
              </a:rPr>
              <a:t>Confirmados </a:t>
            </a:r>
            <a:r>
              <a:rPr sz="2500" spc="15" dirty="0">
                <a:latin typeface="Trebuchet MS"/>
                <a:cs typeface="Trebuchet MS"/>
              </a:rPr>
              <a:t>na </a:t>
            </a:r>
            <a:r>
              <a:rPr sz="2500" spc="-15" dirty="0">
                <a:latin typeface="Trebuchet MS"/>
                <a:cs typeface="Trebuchet MS"/>
              </a:rPr>
              <a:t>mesma</a:t>
            </a:r>
            <a:r>
              <a:rPr sz="2500" spc="-585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missão.</a:t>
            </a:r>
            <a:endParaRPr sz="2500">
              <a:latin typeface="Trebuchet MS"/>
              <a:cs typeface="Trebuchet MS"/>
            </a:endParaRPr>
          </a:p>
          <a:p>
            <a:pPr marL="12700" marR="5080" indent="-1905" algn="ctr">
              <a:lnSpc>
                <a:spcPct val="85100"/>
              </a:lnSpc>
              <a:spcBef>
                <a:spcPts val="2565"/>
              </a:spcBef>
            </a:pPr>
            <a:r>
              <a:rPr sz="2500" b="1" spc="-45" dirty="0">
                <a:latin typeface="Trebuchet MS"/>
                <a:cs typeface="Trebuchet MS"/>
              </a:rPr>
              <a:t>Em </a:t>
            </a:r>
            <a:r>
              <a:rPr sz="2500" b="1" spc="-114" dirty="0">
                <a:latin typeface="Trebuchet MS"/>
                <a:cs typeface="Trebuchet MS"/>
              </a:rPr>
              <a:t>nome </a:t>
            </a:r>
            <a:r>
              <a:rPr sz="2500" b="1" spc="-155" dirty="0">
                <a:latin typeface="Trebuchet MS"/>
                <a:cs typeface="Trebuchet MS"/>
              </a:rPr>
              <a:t>de </a:t>
            </a:r>
            <a:r>
              <a:rPr sz="2500" b="1" spc="-75" dirty="0">
                <a:latin typeface="Trebuchet MS"/>
                <a:cs typeface="Trebuchet MS"/>
              </a:rPr>
              <a:t>Cristo, </a:t>
            </a:r>
            <a:r>
              <a:rPr sz="2500" b="1" spc="-160" dirty="0">
                <a:latin typeface="Trebuchet MS"/>
                <a:cs typeface="Trebuchet MS"/>
              </a:rPr>
              <a:t>que </a:t>
            </a:r>
            <a:r>
              <a:rPr sz="2500" b="1" spc="-245" dirty="0">
                <a:latin typeface="Trebuchet MS"/>
                <a:cs typeface="Trebuchet MS"/>
              </a:rPr>
              <a:t>é </a:t>
            </a:r>
            <a:r>
              <a:rPr sz="2500" b="1" spc="-35" dirty="0">
                <a:latin typeface="Trebuchet MS"/>
                <a:cs typeface="Trebuchet MS"/>
              </a:rPr>
              <a:t>a </a:t>
            </a:r>
            <a:r>
              <a:rPr sz="2500" b="1" spc="-20" dirty="0">
                <a:latin typeface="Trebuchet MS"/>
                <a:cs typeface="Trebuchet MS"/>
              </a:rPr>
              <a:t>nossa  </a:t>
            </a:r>
            <a:r>
              <a:rPr sz="2500" b="1" spc="-145" dirty="0">
                <a:latin typeface="Trebuchet MS"/>
                <a:cs typeface="Trebuchet MS"/>
              </a:rPr>
              <a:t>paz!</a:t>
            </a:r>
            <a:r>
              <a:rPr sz="2500" b="1" spc="-240" dirty="0">
                <a:latin typeface="Trebuchet MS"/>
                <a:cs typeface="Trebuchet MS"/>
              </a:rPr>
              <a:t> </a:t>
            </a:r>
            <a:r>
              <a:rPr sz="2500" b="1" spc="-45" dirty="0">
                <a:latin typeface="Trebuchet MS"/>
                <a:cs typeface="Trebuchet MS"/>
              </a:rPr>
              <a:t>Em</a:t>
            </a:r>
            <a:r>
              <a:rPr sz="2500" b="1" spc="-180" dirty="0">
                <a:latin typeface="Trebuchet MS"/>
                <a:cs typeface="Trebuchet MS"/>
              </a:rPr>
              <a:t> </a:t>
            </a:r>
            <a:r>
              <a:rPr sz="2500" b="1" spc="-114" dirty="0">
                <a:latin typeface="Trebuchet MS"/>
                <a:cs typeface="Trebuchet MS"/>
              </a:rPr>
              <a:t>nome</a:t>
            </a:r>
            <a:r>
              <a:rPr sz="2500" b="1" spc="-245" dirty="0">
                <a:latin typeface="Trebuchet MS"/>
                <a:cs typeface="Trebuchet MS"/>
              </a:rPr>
              <a:t> </a:t>
            </a:r>
            <a:r>
              <a:rPr sz="2500" b="1" spc="-155" dirty="0">
                <a:latin typeface="Trebuchet MS"/>
                <a:cs typeface="Trebuchet MS"/>
              </a:rPr>
              <a:t>de</a:t>
            </a:r>
            <a:r>
              <a:rPr sz="2500" b="1" spc="-204" dirty="0">
                <a:latin typeface="Trebuchet MS"/>
                <a:cs typeface="Trebuchet MS"/>
              </a:rPr>
              <a:t> </a:t>
            </a:r>
            <a:r>
              <a:rPr sz="2500" b="1" spc="-75" dirty="0">
                <a:latin typeface="Trebuchet MS"/>
                <a:cs typeface="Trebuchet MS"/>
              </a:rPr>
              <a:t>Cristo,</a:t>
            </a:r>
            <a:r>
              <a:rPr sz="2500" b="1" spc="-270" dirty="0">
                <a:latin typeface="Trebuchet MS"/>
                <a:cs typeface="Trebuchet MS"/>
              </a:rPr>
              <a:t> </a:t>
            </a:r>
            <a:r>
              <a:rPr sz="2500" b="1" spc="-160" dirty="0">
                <a:latin typeface="Trebuchet MS"/>
                <a:cs typeface="Trebuchet MS"/>
              </a:rPr>
              <a:t>que</a:t>
            </a:r>
            <a:r>
              <a:rPr sz="2500" b="1" spc="-225" dirty="0">
                <a:latin typeface="Trebuchet MS"/>
                <a:cs typeface="Trebuchet MS"/>
              </a:rPr>
              <a:t> </a:t>
            </a:r>
            <a:r>
              <a:rPr sz="2500" b="1" spc="-35" dirty="0">
                <a:latin typeface="Trebuchet MS"/>
                <a:cs typeface="Trebuchet MS"/>
              </a:rPr>
              <a:t>a</a:t>
            </a:r>
            <a:r>
              <a:rPr sz="2500" b="1" spc="-190" dirty="0">
                <a:latin typeface="Trebuchet MS"/>
                <a:cs typeface="Trebuchet MS"/>
              </a:rPr>
              <a:t> </a:t>
            </a:r>
            <a:r>
              <a:rPr sz="2500" b="1" spc="-80" dirty="0">
                <a:latin typeface="Trebuchet MS"/>
                <a:cs typeface="Trebuchet MS"/>
              </a:rPr>
              <a:t>vida  </a:t>
            </a:r>
            <a:r>
              <a:rPr sz="2500" b="1" spc="-45" dirty="0">
                <a:latin typeface="Trebuchet MS"/>
                <a:cs typeface="Trebuchet MS"/>
              </a:rPr>
              <a:t>nos </a:t>
            </a:r>
            <a:r>
              <a:rPr sz="2500" b="1" spc="-114" dirty="0">
                <a:latin typeface="Trebuchet MS"/>
                <a:cs typeface="Trebuchet MS"/>
              </a:rPr>
              <a:t>traz: </a:t>
            </a:r>
            <a:r>
              <a:rPr sz="2500" b="1" spc="-35" dirty="0">
                <a:latin typeface="Trebuchet MS"/>
                <a:cs typeface="Trebuchet MS"/>
              </a:rPr>
              <a:t>Do </a:t>
            </a:r>
            <a:r>
              <a:rPr sz="2500" b="1" spc="-160" dirty="0">
                <a:latin typeface="Trebuchet MS"/>
                <a:cs typeface="Trebuchet MS"/>
              </a:rPr>
              <a:t>que </a:t>
            </a:r>
            <a:r>
              <a:rPr sz="2500" b="1" spc="-70" dirty="0">
                <a:latin typeface="Trebuchet MS"/>
                <a:cs typeface="Trebuchet MS"/>
              </a:rPr>
              <a:t>estava </a:t>
            </a:r>
            <a:r>
              <a:rPr sz="2500" b="1" spc="-120" dirty="0">
                <a:latin typeface="Trebuchet MS"/>
                <a:cs typeface="Trebuchet MS"/>
              </a:rPr>
              <a:t>dividido,  </a:t>
            </a:r>
            <a:r>
              <a:rPr sz="2500" b="1" spc="-90" dirty="0">
                <a:latin typeface="Trebuchet MS"/>
                <a:cs typeface="Trebuchet MS"/>
              </a:rPr>
              <a:t>unidade </a:t>
            </a:r>
            <a:r>
              <a:rPr sz="2500" b="1" spc="-100" dirty="0">
                <a:latin typeface="Trebuchet MS"/>
                <a:cs typeface="Trebuchet MS"/>
              </a:rPr>
              <a:t>Ele </a:t>
            </a:r>
            <a:r>
              <a:rPr sz="2500" b="1" spc="-105" dirty="0">
                <a:latin typeface="Trebuchet MS"/>
                <a:cs typeface="Trebuchet MS"/>
              </a:rPr>
              <a:t>faz! </a:t>
            </a:r>
            <a:r>
              <a:rPr sz="2500" b="1" spc="-35" dirty="0">
                <a:latin typeface="Trebuchet MS"/>
                <a:cs typeface="Trebuchet MS"/>
              </a:rPr>
              <a:t>Do </a:t>
            </a:r>
            <a:r>
              <a:rPr sz="2500" b="1" spc="-160" dirty="0">
                <a:latin typeface="Trebuchet MS"/>
                <a:cs typeface="Trebuchet MS"/>
              </a:rPr>
              <a:t>que </a:t>
            </a:r>
            <a:r>
              <a:rPr sz="2500" b="1" spc="-70" dirty="0">
                <a:latin typeface="Trebuchet MS"/>
                <a:cs typeface="Trebuchet MS"/>
              </a:rPr>
              <a:t>estava  </a:t>
            </a:r>
            <a:r>
              <a:rPr sz="2500" b="1" spc="-125" dirty="0">
                <a:latin typeface="Trebuchet MS"/>
                <a:cs typeface="Trebuchet MS"/>
              </a:rPr>
              <a:t>dividido, </a:t>
            </a:r>
            <a:r>
              <a:rPr sz="2500" b="1" spc="-90" dirty="0">
                <a:latin typeface="Trebuchet MS"/>
                <a:cs typeface="Trebuchet MS"/>
              </a:rPr>
              <a:t>unidade </a:t>
            </a:r>
            <a:r>
              <a:rPr sz="2500" b="1" spc="-105" dirty="0">
                <a:latin typeface="Trebuchet MS"/>
                <a:cs typeface="Trebuchet MS"/>
              </a:rPr>
              <a:t>Ele</a:t>
            </a:r>
            <a:r>
              <a:rPr sz="2500" b="1" spc="-505" dirty="0">
                <a:latin typeface="Trebuchet MS"/>
                <a:cs typeface="Trebuchet MS"/>
              </a:rPr>
              <a:t> </a:t>
            </a:r>
            <a:r>
              <a:rPr sz="2500" b="1" spc="-110" dirty="0">
                <a:latin typeface="Trebuchet MS"/>
                <a:cs typeface="Trebuchet MS"/>
              </a:rPr>
              <a:t>faz!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962" y="755903"/>
            <a:ext cx="6489700" cy="262255"/>
          </a:xfrm>
          <a:custGeom>
            <a:avLst/>
            <a:gdLst/>
            <a:ahLst/>
            <a:cxnLst/>
            <a:rect l="l" t="t" r="r" b="b"/>
            <a:pathLst>
              <a:path w="6489700" h="262255">
                <a:moveTo>
                  <a:pt x="6489154" y="114808"/>
                </a:moveTo>
                <a:lnTo>
                  <a:pt x="6464617" y="83629"/>
                </a:lnTo>
                <a:lnTo>
                  <a:pt x="6421387" y="69392"/>
                </a:lnTo>
                <a:lnTo>
                  <a:pt x="6362801" y="57124"/>
                </a:lnTo>
                <a:lnTo>
                  <a:pt x="6292812" y="47625"/>
                </a:lnTo>
                <a:lnTo>
                  <a:pt x="6251054" y="43662"/>
                </a:lnTo>
                <a:lnTo>
                  <a:pt x="6207125" y="40297"/>
                </a:lnTo>
                <a:lnTo>
                  <a:pt x="6161176" y="37490"/>
                </a:lnTo>
                <a:lnTo>
                  <a:pt x="6113399" y="35204"/>
                </a:lnTo>
                <a:lnTo>
                  <a:pt x="6096292" y="34594"/>
                </a:lnTo>
                <a:lnTo>
                  <a:pt x="6094209" y="33794"/>
                </a:lnTo>
                <a:lnTo>
                  <a:pt x="6034748" y="16700"/>
                </a:lnTo>
                <a:lnTo>
                  <a:pt x="5969241" y="4597"/>
                </a:lnTo>
                <a:lnTo>
                  <a:pt x="5899239" y="0"/>
                </a:lnTo>
                <a:lnTo>
                  <a:pt x="5128374" y="2743"/>
                </a:lnTo>
                <a:lnTo>
                  <a:pt x="4359795" y="9474"/>
                </a:lnTo>
                <a:lnTo>
                  <a:pt x="3593668" y="20180"/>
                </a:lnTo>
                <a:lnTo>
                  <a:pt x="2830207" y="34848"/>
                </a:lnTo>
                <a:lnTo>
                  <a:pt x="2069617" y="53467"/>
                </a:lnTo>
                <a:lnTo>
                  <a:pt x="1312087" y="76034"/>
                </a:lnTo>
                <a:lnTo>
                  <a:pt x="557822" y="102539"/>
                </a:lnTo>
                <a:lnTo>
                  <a:pt x="6896" y="124460"/>
                </a:lnTo>
                <a:lnTo>
                  <a:pt x="0" y="128841"/>
                </a:lnTo>
                <a:lnTo>
                  <a:pt x="10718" y="139065"/>
                </a:lnTo>
                <a:lnTo>
                  <a:pt x="36233" y="153441"/>
                </a:lnTo>
                <a:lnTo>
                  <a:pt x="73736" y="170256"/>
                </a:lnTo>
                <a:lnTo>
                  <a:pt x="79159" y="172300"/>
                </a:lnTo>
                <a:lnTo>
                  <a:pt x="78498" y="172554"/>
                </a:lnTo>
                <a:lnTo>
                  <a:pt x="65074" y="182029"/>
                </a:lnTo>
                <a:lnTo>
                  <a:pt x="60731" y="191935"/>
                </a:lnTo>
                <a:lnTo>
                  <a:pt x="64858" y="202044"/>
                </a:lnTo>
                <a:lnTo>
                  <a:pt x="121869" y="231114"/>
                </a:lnTo>
                <a:lnTo>
                  <a:pt x="190868" y="247065"/>
                </a:lnTo>
                <a:lnTo>
                  <a:pt x="232791" y="253301"/>
                </a:lnTo>
                <a:lnTo>
                  <a:pt x="278866" y="258051"/>
                </a:lnTo>
                <a:lnTo>
                  <a:pt x="328434" y="261073"/>
                </a:lnTo>
                <a:lnTo>
                  <a:pt x="380911" y="262128"/>
                </a:lnTo>
                <a:lnTo>
                  <a:pt x="404787" y="261912"/>
                </a:lnTo>
                <a:lnTo>
                  <a:pt x="429056" y="261239"/>
                </a:lnTo>
                <a:lnTo>
                  <a:pt x="453631" y="260096"/>
                </a:lnTo>
                <a:lnTo>
                  <a:pt x="769810" y="239229"/>
                </a:lnTo>
                <a:lnTo>
                  <a:pt x="1168031" y="220573"/>
                </a:lnTo>
                <a:lnTo>
                  <a:pt x="1935251" y="201383"/>
                </a:lnTo>
                <a:lnTo>
                  <a:pt x="5781256" y="156845"/>
                </a:lnTo>
                <a:lnTo>
                  <a:pt x="5984583" y="158369"/>
                </a:lnTo>
                <a:lnTo>
                  <a:pt x="6042799" y="158343"/>
                </a:lnTo>
                <a:lnTo>
                  <a:pt x="6080963" y="162077"/>
                </a:lnTo>
                <a:lnTo>
                  <a:pt x="6123610" y="165074"/>
                </a:lnTo>
                <a:lnTo>
                  <a:pt x="6168212" y="166979"/>
                </a:lnTo>
                <a:lnTo>
                  <a:pt x="6214453" y="167640"/>
                </a:lnTo>
                <a:lnTo>
                  <a:pt x="6235319" y="167474"/>
                </a:lnTo>
                <a:lnTo>
                  <a:pt x="6298019" y="166116"/>
                </a:lnTo>
                <a:lnTo>
                  <a:pt x="6370663" y="160870"/>
                </a:lnTo>
                <a:lnTo>
                  <a:pt x="6385636" y="158115"/>
                </a:lnTo>
                <a:lnTo>
                  <a:pt x="6392545" y="156845"/>
                </a:lnTo>
                <a:lnTo>
                  <a:pt x="6425882" y="150723"/>
                </a:lnTo>
                <a:lnTo>
                  <a:pt x="6463652" y="137756"/>
                </a:lnTo>
                <a:lnTo>
                  <a:pt x="6483947" y="124079"/>
                </a:lnTo>
                <a:lnTo>
                  <a:pt x="6489154" y="114808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0349" y="120472"/>
            <a:ext cx="85413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70" dirty="0"/>
              <a:t>Campanha da</a:t>
            </a:r>
            <a:r>
              <a:rPr spc="-875" dirty="0"/>
              <a:t> </a:t>
            </a:r>
            <a:r>
              <a:rPr spc="-160" dirty="0"/>
              <a:t>Fraternidade </a:t>
            </a:r>
            <a:r>
              <a:rPr spc="-145" dirty="0"/>
              <a:t>Ecumênica</a:t>
            </a:r>
          </a:p>
        </p:txBody>
      </p:sp>
      <p:sp>
        <p:nvSpPr>
          <p:cNvPr id="5" name="object 5"/>
          <p:cNvSpPr/>
          <p:nvPr/>
        </p:nvSpPr>
        <p:spPr>
          <a:xfrm>
            <a:off x="1121663" y="1048511"/>
            <a:ext cx="2718816" cy="3843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1603</Words>
  <Application>Microsoft Office PowerPoint</Application>
  <PresentationFormat>Personalizar</PresentationFormat>
  <Paragraphs>245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4" baseType="lpstr">
      <vt:lpstr>Arial</vt:lpstr>
      <vt:lpstr>Caladea</vt:lpstr>
      <vt:lpstr>Calibri</vt:lpstr>
      <vt:lpstr>Times New Roman</vt:lpstr>
      <vt:lpstr>Trebuchet MS</vt:lpstr>
      <vt:lpstr>Wingdings</vt:lpstr>
      <vt:lpstr>Office Theme</vt:lpstr>
      <vt:lpstr>Apresentação do PowerPoint</vt:lpstr>
      <vt:lpstr>Apresentação do PowerPoint</vt:lpstr>
      <vt:lpstr>Diálogo – Continuidade da CF 2020</vt:lpstr>
      <vt:lpstr>É o Amor</vt:lpstr>
      <vt:lpstr>Texto Base - CFE 2021 – Diálogo</vt:lpstr>
      <vt:lpstr>Apresentação do PowerPoint</vt:lpstr>
      <vt:lpstr>Campanha da Fraternidade</vt:lpstr>
      <vt:lpstr>Campanha da Fraternidade Ecumênica</vt:lpstr>
      <vt:lpstr>Campanha da Fraternidade Ecumênica</vt:lpstr>
      <vt:lpstr>Campanha da Fraternidade</vt:lpstr>
      <vt:lpstr>Fraternidade e diálogo são</vt:lpstr>
      <vt:lpstr>Texto Base</vt:lpstr>
      <vt:lpstr>Campanha da Fraternidade</vt:lpstr>
      <vt:lpstr>Apresentação do PowerPoint</vt:lpstr>
      <vt:lpstr>Como anunciar a Boa Nova de Jesus Cristo  em tempos tão turbulentos como o atual?</vt:lpstr>
      <vt:lpstr>  Específicos </vt:lpstr>
      <vt:lpstr>Objetivos Específicos </vt:lpstr>
      <vt:lpstr>Campanha da Fraternidade</vt:lpstr>
      <vt:lpstr>Dialogar</vt:lpstr>
      <vt:lpstr>Conversão ao</vt:lpstr>
      <vt:lpstr>Apresentação do PowerPoint</vt:lpstr>
      <vt:lpstr>Evangelização e  Diálogo</vt:lpstr>
      <vt:lpstr>Evangelização e Diálogo</vt:lpstr>
      <vt:lpstr>Redescobrindo</vt:lpstr>
      <vt:lpstr>Discípulos de Emaús</vt:lpstr>
      <vt:lpstr>No caminho da vida ...</vt:lpstr>
      <vt:lpstr>Apresentação do PowerPoint</vt:lpstr>
      <vt:lpstr>Em tempos de pandemia ...</vt:lpstr>
      <vt:lpstr>A conversa do caminho ...</vt:lpstr>
      <vt:lpstr>Cenários ...</vt:lpstr>
      <vt:lpstr>Em Tempos de crise: contemplar a  realidade com agilidade de coração. N 46</vt:lpstr>
      <vt:lpstr>Participam dos fatos ...</vt:lpstr>
      <vt:lpstr>Apresentação do PowerPoint</vt:lpstr>
      <vt:lpstr>Sociedade do espetáculo ...</vt:lpstr>
      <vt:lpstr>A violência nunca será a saída</vt:lpstr>
      <vt:lpstr>Segunda</vt:lpstr>
      <vt:lpstr>Ficou com eles, abriram</vt:lpstr>
      <vt:lpstr>Inspiração bíblica</vt:lpstr>
      <vt:lpstr>O MURO DIVISOR DO PÁTIO DOS GENTIOS</vt:lpstr>
      <vt:lpstr>Nas palavras de Flávio Josefo</vt:lpstr>
      <vt:lpstr>Paulo e Trófimo</vt:lpstr>
      <vt:lpstr>Apresentação do PowerPoint</vt:lpstr>
      <vt:lpstr>Apresentação do PowerPoint</vt:lpstr>
      <vt:lpstr>“Nenhum estrangeiro</vt:lpstr>
      <vt:lpstr>Caminho para a fraternidade - Cristo é a nossa paz.</vt:lpstr>
      <vt:lpstr>Apresentação do PowerPoint</vt:lpstr>
      <vt:lpstr>Apresentação do PowerPoint</vt:lpstr>
      <vt:lpstr>Apresentação do PowerPoint</vt:lpstr>
      <vt:lpstr>Para pensar ...</vt:lpstr>
      <vt:lpstr>Para nos</vt:lpstr>
      <vt:lpstr>Apresentação do PowerPoint</vt:lpstr>
      <vt:lpstr>Alertas</vt:lpstr>
      <vt:lpstr>Apresentação do PowerPoint</vt:lpstr>
      <vt:lpstr>Apresentação do PowerPoint</vt:lpstr>
      <vt:lpstr>Heróis do futuro:</vt:lpstr>
      <vt:lpstr>Quarta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Cláudio</dc:creator>
  <cp:lastModifiedBy>Bruna Ferrira Ornellas Ornellas</cp:lastModifiedBy>
  <cp:revision>11</cp:revision>
  <dcterms:created xsi:type="dcterms:W3CDTF">2021-01-25T23:50:51Z</dcterms:created>
  <dcterms:modified xsi:type="dcterms:W3CDTF">2021-01-27T18:07:47Z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2021-01-25T00:00:00Z</vt:filetime>
  </property>
</Properties>
</file>