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2AA-BD8C-45D1-B858-32B6C6AB1D69}" type="datetimeFigureOut">
              <a:rPr lang="pt-BR" smtClean="0"/>
              <a:t>29/01/2021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BD49-7401-40BA-B5F1-F99C86FFA4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334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2AA-BD8C-45D1-B858-32B6C6AB1D69}" type="datetimeFigureOut">
              <a:rPr lang="pt-BR" smtClean="0"/>
              <a:t>29/01/2021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BD49-7401-40BA-B5F1-F99C86FFA4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037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2AA-BD8C-45D1-B858-32B6C6AB1D69}" type="datetimeFigureOut">
              <a:rPr lang="pt-BR" smtClean="0"/>
              <a:t>29/01/2021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BD49-7401-40BA-B5F1-F99C86FFA4C6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88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2AA-BD8C-45D1-B858-32B6C6AB1D69}" type="datetimeFigureOut">
              <a:rPr lang="pt-BR" smtClean="0"/>
              <a:t>29/01/2021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BD49-7401-40BA-B5F1-F99C86FFA4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82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2AA-BD8C-45D1-B858-32B6C6AB1D69}" type="datetimeFigureOut">
              <a:rPr lang="pt-BR" smtClean="0"/>
              <a:t>29/01/2021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BD49-7401-40BA-B5F1-F99C86FFA4C6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2141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2AA-BD8C-45D1-B858-32B6C6AB1D69}" type="datetimeFigureOut">
              <a:rPr lang="pt-BR" smtClean="0"/>
              <a:t>29/01/2021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BD49-7401-40BA-B5F1-F99C86FFA4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7328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2AA-BD8C-45D1-B858-32B6C6AB1D69}" type="datetimeFigureOut">
              <a:rPr lang="pt-BR" smtClean="0"/>
              <a:t>29/01/2021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BD49-7401-40BA-B5F1-F99C86FFA4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0407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2AA-BD8C-45D1-B858-32B6C6AB1D69}" type="datetimeFigureOut">
              <a:rPr lang="pt-BR" smtClean="0"/>
              <a:t>29/01/2021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BD49-7401-40BA-B5F1-F99C86FFA4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595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2AA-BD8C-45D1-B858-32B6C6AB1D69}" type="datetimeFigureOut">
              <a:rPr lang="pt-BR" smtClean="0"/>
              <a:t>29/01/2021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BD49-7401-40BA-B5F1-F99C86FFA4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039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2AA-BD8C-45D1-B858-32B6C6AB1D69}" type="datetimeFigureOut">
              <a:rPr lang="pt-BR" smtClean="0"/>
              <a:t>29/01/2021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BD49-7401-40BA-B5F1-F99C86FFA4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538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2AA-BD8C-45D1-B858-32B6C6AB1D69}" type="datetimeFigureOut">
              <a:rPr lang="pt-BR" smtClean="0"/>
              <a:t>29/01/2021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BD49-7401-40BA-B5F1-F99C86FFA4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272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2AA-BD8C-45D1-B858-32B6C6AB1D69}" type="datetimeFigureOut">
              <a:rPr lang="pt-BR" smtClean="0"/>
              <a:t>29/01/2021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BD49-7401-40BA-B5F1-F99C86FFA4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982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2AA-BD8C-45D1-B858-32B6C6AB1D69}" type="datetimeFigureOut">
              <a:rPr lang="pt-BR" smtClean="0"/>
              <a:t>29/01/2021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BD49-7401-40BA-B5F1-F99C86FFA4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59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2AA-BD8C-45D1-B858-32B6C6AB1D69}" type="datetimeFigureOut">
              <a:rPr lang="pt-BR" smtClean="0"/>
              <a:t>29/01/2021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BD49-7401-40BA-B5F1-F99C86FFA4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506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2AA-BD8C-45D1-B858-32B6C6AB1D69}" type="datetimeFigureOut">
              <a:rPr lang="pt-BR" smtClean="0"/>
              <a:t>29/01/2021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BD49-7401-40BA-B5F1-F99C86FFA4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85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82AA-BD8C-45D1-B858-32B6C6AB1D69}" type="datetimeFigureOut">
              <a:rPr lang="pt-BR" smtClean="0"/>
              <a:t>29/01/2021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BD49-7401-40BA-B5F1-F99C86FFA4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514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382AA-BD8C-45D1-B858-32B6C6AB1D69}" type="datetimeFigureOut">
              <a:rPr lang="pt-BR" smtClean="0"/>
              <a:t>29/01/2021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9ABD49-7401-40BA-B5F1-F99C86FFA4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427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“CARTA PARA PESSOAS DE BOA VONTADE EM UM MUNDO CHEIO DE BARREIRAS E DIVISÕES”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COMO E O QUE TESTEMUNHAR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6351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03" y="132202"/>
            <a:ext cx="11190744" cy="672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29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50" y="428625"/>
            <a:ext cx="142875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17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860" y="969482"/>
            <a:ext cx="2181339" cy="399762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29658" y="1490964"/>
            <a:ext cx="47042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Fragmento da placa “Nenhum estrangeiro tem permissão de entrar na balaustrada em torno do santuário e do pátio. </a:t>
            </a:r>
            <a:r>
              <a:rPr lang="pt-BR" sz="2800" dirty="0">
                <a:solidFill>
                  <a:schemeClr val="accent5"/>
                </a:solidFill>
              </a:rPr>
              <a:t>Quem for pego, será responsável por sua decorrente morte</a:t>
            </a:r>
            <a:r>
              <a:rPr lang="pt-BR" sz="2800" dirty="0" smtClean="0">
                <a:solidFill>
                  <a:schemeClr val="accent5"/>
                </a:solidFill>
              </a:rPr>
              <a:t>”.</a:t>
            </a:r>
            <a:endParaRPr lang="pt-BR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8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3335" y="399245"/>
            <a:ext cx="85773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/>
              <a:t>Entendemos que fraternidade e diálogo são desafios de amor. Devemos nos engajar agora, na comunidade e no lugar onde vivemos. Acreditamos que Cristo é a esperança do estabelecimento definitivo da fraternidade e da paz. Podemos aprender algumas lições da experiência de Éfeso.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813016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608" y="334852"/>
            <a:ext cx="91182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/>
              <a:t>O que a carta pretende é reforçar a dignidade e a confiança das pessoas cristãs na afirmação da sua identidade em um contexto social e político que nega o seu direito à existência com a imposição de um poder autoritário presente com força física e simbólica. Isso significa que as pessoas cristãs não devem combater pessoas de outras tradições religiosas, mas acolhê-las e amá-las como Cristo fez.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340388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72732" y="1017431"/>
            <a:ext cx="78947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/>
              <a:t>Não é possível estar com Deus e, ao mesmo tempo, discriminar e desrespeitar as outras pessoas por causa das suas diferenças étnicas, religiosas ou de gênero.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70241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3023" y="178420"/>
            <a:ext cx="116864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 C.F. está inserida dentro da Quaresma, período de conversão e autorreflexão. O jejum é parte integrante da espiritualidade quaresmal. Há muitas formas de  jejuar, mas o jejum que agrada a Deus é apresentado em Isaías (58,6-8), que nos questiona se jejuar é não “desatar os laços provenientes da maldade, desamarrar as correias do jugo, dar liberdade ao que estavam curvados, em suma, que despedaceis todos os jugos? Não é partilhar o teu pão com o faminto? E ainda? Os pobres sem abrigo tu os albergarás; se vires alguém nu, cobri-lo-ás?: diante daquele que é a tua própria carne, não recusarás. Então a tua luz despontará como a aurora, e o teu restabelecimento se realizará bem depressa. Tua justiça caminhará diante de ti e a glória do Senhor será a tua retaguarda”.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77927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0169"/>
            <a:ext cx="1033382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Compartilhar uma experiência, rememorar, recordar, perceber a mão amorosa e cuidadosa de Deus na história de vida de pessoas e comunidades ajuda a construir identidade, a estabelecer balizas que  orientarão nossas decisões, escolhas e relações. Ter uma história a contar fortalece a esperança, pontencializa a paixão pela vida e humaniza.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Relembrar é fundamental para não esquecermos quem somos, de onde viemos, o que nos mantém em pé e nos fortalece em meio às diversidades.</a:t>
            </a:r>
          </a:p>
          <a:p>
            <a:pPr algn="just"/>
            <a:r>
              <a:rPr lang="pt-BR" sz="2800" dirty="0" smtClean="0"/>
              <a:t>Por vezes, em nome da fé, se mata ou se fomenta a vida, promovem-se guerras ou paz. A fé é diretriz de conduta, tanto para o bem quanto para o mal. Determina a ação, a história, o destino de pessoas e nações. Por isso, é fundamental perguntar pelo seu conteúdo e pelos seus valores.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878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1184" y="-165253"/>
            <a:ext cx="120708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600" dirty="0" smtClean="0"/>
          </a:p>
          <a:p>
            <a:pPr algn="just"/>
            <a:r>
              <a:rPr lang="pt-BR" sz="3600" dirty="0" smtClean="0"/>
              <a:t>Depois da morte e ressurreição de Jesus Cristo, muitas coisas aconteceram e marcaram a vida das comunidades, bem no meio de um Império que era sinônimo de violência e exploração institucionalizada.</a:t>
            </a:r>
          </a:p>
          <a:p>
            <a:pPr algn="just"/>
            <a:r>
              <a:rPr lang="pt-BR" sz="3600" dirty="0" smtClean="0"/>
              <a:t>Entre adesões, conflitos e perseguições, o Evangelho se espalhou por todo o território do Império. Havia no interior das comunidades um problema grave, que era a forte tensão entre as pessoas oriundas do judaísmo, e as vindas de outras etnias, culturas e religiões, chamadas de gentios.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9363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0506" y="363557"/>
            <a:ext cx="109287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Quando alguém assumia a mensagem do Evangelho se comprometia com um novo modo e sentido de vida, que não se orientava mais pela violência, pelas hierarquias e pelas exclusões e discriminações. A opção pelo Evangelho trazia consigo a busca pela compreensão mútua e um processo de conversão. Era muito mais do que uma expansão geográfica do cristianismo da Palestina para outras regiões do Império Romano.</a:t>
            </a:r>
          </a:p>
          <a:p>
            <a:pPr algn="just"/>
            <a:r>
              <a:rPr lang="pt-BR" sz="2400" dirty="0" smtClean="0"/>
              <a:t>As cartas paulinas testemunham o enorme esforço para realização desse avanço através da tentativa de entender, em cada momento e circunstância, qual é a vontade de Deus.</a:t>
            </a:r>
          </a:p>
          <a:p>
            <a:pPr algn="just"/>
            <a:r>
              <a:rPr lang="pt-BR" sz="2400" dirty="0" smtClean="0"/>
              <a:t>Ao se comprometer com o Evangelho, as pessoas não se orientavam pela observância da Lei, cuja função social servia para demarcar uma separação entre Israel e as demais nações. As pessoas que aceitavam  o Evangelho derrubavam o muro da separação e construíram um mundo de comunhão na gratuidade do amor de Deus, que acolhe e perdoa.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381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8641" y="826265"/>
            <a:ext cx="84609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A revolução judaica na Palestina em 66 d.C., que levou à brutal destruição de Jerusalém pelos romanos em 70 d.C.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7538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5759" y="286440"/>
            <a:ext cx="973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As comunidades da Ásia Menor, formadas por pessoas cristãs oriundas do judaísmo e por grupos de pessoas originárias de religiões politeístas, enfrentavam o desafio de conviver pacificamente. Apenas assim poderiam ser respeitadas pelas pessoas que não pertenciam à comunidade cristã. O Apostolo Paulo, várias vezes orientou as primeiras comunidades a viver a unidade na diversidade. Podemos ler  uma dessas orientações na Carta aos Gálatas: ”não há judeu nem grego, não há escravo nem livre, não há homem nem mulher, mas sois um em Cristo Jesus” (3,28).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356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6270" y="694063"/>
            <a:ext cx="112261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Não era fácil alcançar esse ideal. Internamente, as comunidades cristas viviam conflitos causados pela falta de compreensão mútua entre judeu-cristão e gentios-cristão. Para as pessoas judias convertidas à fé Cristã, a lei era fundamental. Para elas, Cristo não trouxe uma nova Aliança, mas simplesmente tornou universal a Lei.</a:t>
            </a:r>
          </a:p>
          <a:p>
            <a:pPr algn="just"/>
            <a:r>
              <a:rPr lang="pt-BR" sz="3200" dirty="0" smtClean="0"/>
              <a:t>Compreendiam o cristianismo como continuidade da fé judaica. Por isso, viam a forma das pessoas oriundas de outras tradições religiosas como ameaça.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425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4405" y="0"/>
            <a:ext cx="1034483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Na Carta aos Efésios, encontramos a insistência na afirmação de que “Cristo é a Cabeça”. A fé em Jesus Cristo é o vínculo que une a comunidade e garante que experimentemos os sinais do Reino de Deus entre nós: o amor, a benevolência, o perdão, a liberdade e a graça ( Ef 1,3-8).</a:t>
            </a:r>
          </a:p>
          <a:p>
            <a:pPr algn="just"/>
            <a:r>
              <a:rPr lang="pt-BR" sz="2800" dirty="0" smtClean="0"/>
              <a:t>Para superar os conflitos oriundos das ameaças do contexto social  mais amplo, a orientação é que  pratiquem solidariedade mútua e compreendam que estão integrados ao edifício cuja pedra fundamental é Cristo.</a:t>
            </a:r>
          </a:p>
          <a:p>
            <a:pPr algn="just"/>
            <a:r>
              <a:rPr lang="pt-BR" sz="2800" dirty="0" smtClean="0"/>
              <a:t>Por isso, as pessoas que compõe a comunidade precisam reconhecer-se como concidadãos e concidadãs do povo de Deus (Ef 2,19-20). Desse modo, os cristãos  e as cristãs não devem esperar nada de espetacular, que não seja o humilde exercício da fé solidária que é o serviço mútuo.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464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</TotalTime>
  <Words>1103</Words>
  <Application>Microsoft Office PowerPoint</Application>
  <PresentationFormat>Widescreen</PresentationFormat>
  <Paragraphs>24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Facetado</vt:lpstr>
      <vt:lpstr>“CARTA PARA PESSOAS DE BOA VONTADE EM UM MUNDO CHEIO DE BARREIRAS E DIVISÕES”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“CARTA PARA PESSOAS DE BOA VONTADE EM UM MUNDO CHEIO DE BARREIRAS E DIVISÕES”</dc:title>
  <dc:creator>cliente</dc:creator>
  <cp:lastModifiedBy>Usuário do Windows</cp:lastModifiedBy>
  <cp:revision>29</cp:revision>
  <dcterms:created xsi:type="dcterms:W3CDTF">2021-01-29T03:22:07Z</dcterms:created>
  <dcterms:modified xsi:type="dcterms:W3CDTF">2021-01-29T22:17:39Z</dcterms:modified>
</cp:coreProperties>
</file>