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718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399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3493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173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7040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6902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9391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78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323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007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80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752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838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713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512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574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433F-8E65-4959-95EB-5713AE2F6034}" type="datetimeFigureOut">
              <a:rPr lang="pt-BR" smtClean="0"/>
              <a:t>28/01/2021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D84F93-BF71-4FD0-9B13-65672F3C09F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250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“FRATERNIDADE E DIALOGO: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t-BR" sz="5400" dirty="0" smtClean="0"/>
              <a:t>COMPROMISSO DE AMOR”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321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4965" y="-100359"/>
            <a:ext cx="1175338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A intolerância religiosa é impulsionada para justificar uma moralidade falsa e a prática da violência. A Intolerância religiosa é consequência dos muros que nos separam: o racismo, o fundamentalismo, a xenofobia.</a:t>
            </a:r>
          </a:p>
          <a:p>
            <a:r>
              <a:rPr lang="pt-BR" sz="3200" dirty="0" smtClean="0"/>
              <a:t>A mensagem de Cristo não ergue muros, mas derruba-os, não é de ódio, mas de amorosidade, Por isso, precisamos expurgar a insensatez dos nossos corações e rever a forma como vivemos a nossa fé . Precisamos de profecias que abram nossos olhos para a desigualdade, principalmente para aquelas em nome da fé em Jesus Cristo.</a:t>
            </a:r>
          </a:p>
          <a:p>
            <a:r>
              <a:rPr lang="pt-BR" sz="3200" dirty="0" smtClean="0"/>
              <a:t>Precisamos de profecias que anunciem a esperança.</a:t>
            </a:r>
          </a:p>
          <a:p>
            <a:r>
              <a:rPr lang="pt-BR" sz="3200" dirty="0" smtClean="0"/>
              <a:t>A fé em Jesus Cristo, nos anima para a Esperança!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16466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4176" y="200722"/>
            <a:ext cx="1028142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Ao longo da CFE 2021, seguiremos uma trajetória que nos conduzirá a um reencontro com a vida de amor anunciada por Jesus. Nesse caminho, é bom ficarmos atentos com o nosso testemunho como pessoas batizadas, Iremos nos perguntar: Qual é o significado e o sentido do seguimento a Jesus? Associamos o nome de Jesus mais ao amor ou à intolerância? Nossa  fé em Jesus Cristo tem contribuído para posturas de acolhida e de compromisso com as pessoas vulneráveis e vulnerabilizadas, pobres e  excluídos e de comprometimento em projetos de superação das desigualdades?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138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23023" y="178420"/>
            <a:ext cx="1168647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A C.F. está inserida dentro da Quaresma, período de conversão e autorreflexão. O jejum é parte integrante da espiritualidade quaresmal. Há muitas formas de  jejuar, mas o jejum que agrada a Deus é apresentado em Isaías (58,6-8), que nos questiona se jejuar é não “desatar os laços provenientes da maldade, desamarrar as correias do jugo, dar liberdade ao que estavam curvados, em suma, que despedaceis todos os jugos? Não é partilhar o teu pão com o faminto? E ainda? Os pobres sem abrigo tu os albergarás; se vires alguém nu, cobri-lo-ás?: diante daquele que é a tua própria carne, não recusarás. Então a tua luz despontará como a aurora, e o teu restabelecimento se realizará bem depressa. Tua justiça caminhará diante de ti e a glória do Senhor será a tua retaguarda”.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53991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-169333"/>
            <a:ext cx="1172915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4000" dirty="0" smtClean="0"/>
          </a:p>
          <a:p>
            <a:r>
              <a:rPr lang="pt-BR" sz="4000" dirty="0" smtClean="0"/>
              <a:t>A Campanha da Fraternidade Ecumênica 2021 quer ser um convite para viver um jejum que agrada a Deus e que conduz à superação de todas as formas de intolerância, racismo, violências e preconceitos. Esperamos que este seja um tempo que nos ajude a testemunhar e anunciar com a própria vida que Cristo é a nossa paz, adotando comportamento de acolhida, de diálogo, de não violência e antirracistas.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78047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356" y="146756"/>
            <a:ext cx="1157111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O objetivo geral fala em superar as polarizações e violências através do diálogo amoroso, testemunhando a unidade na diversidade.</a:t>
            </a:r>
          </a:p>
          <a:p>
            <a:endParaRPr lang="pt-BR" sz="3600" dirty="0"/>
          </a:p>
          <a:p>
            <a:r>
              <a:rPr lang="pt-BR" sz="3600" dirty="0" smtClean="0"/>
              <a:t>- Quais a dificuldades de se dialogar devido a polarização? Há diversos fatores que nos imobilizam, como a incerteza, a insegurança, o descaso político para com as pessoas, a desestruturação repentina de nosso modo de vida. Essa sensação de medo e impotência vem à tona.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75771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9022" y="282222"/>
            <a:ext cx="1183075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A primeira coisa a se fazer é preparar-se para o diálogo.</a:t>
            </a:r>
          </a:p>
          <a:p>
            <a:r>
              <a:rPr lang="pt-BR" sz="4000" dirty="0" smtClean="0"/>
              <a:t>Conhecer a realidade.</a:t>
            </a:r>
          </a:p>
          <a:p>
            <a:r>
              <a:rPr lang="pt-BR" sz="4000" dirty="0" smtClean="0"/>
              <a:t>Lembrando a pandemia, para a qual ainda não temos respostas, nem soluções definitivas, nos coloca frente a frente com a finitude humana. Ao contrário do que muitos pensavam. Não  somos invencíveis. A covid-19 revela nossa fragilidade, nossa vulnerabilidade e o nosso potencial  autodestrutivo.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88023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7268" y="1"/>
            <a:ext cx="116530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Observar no diálogo a dimensão do amor e não do poder.</a:t>
            </a:r>
          </a:p>
          <a:p>
            <a:endParaRPr lang="pt-BR" sz="3200" dirty="0"/>
          </a:p>
          <a:p>
            <a:r>
              <a:rPr lang="pt-BR" sz="3200" dirty="0" smtClean="0"/>
              <a:t>Para muitos dialogar é dominar o outro, controlar, se sobrepor. </a:t>
            </a:r>
          </a:p>
          <a:p>
            <a:r>
              <a:rPr lang="pt-BR" sz="3200" dirty="0" smtClean="0"/>
              <a:t>Porque eu quero dialogar?</a:t>
            </a:r>
          </a:p>
          <a:p>
            <a:r>
              <a:rPr lang="pt-BR" sz="3200" dirty="0" smtClean="0"/>
              <a:t>A sociedade brasileira vive momentos difíceis por causa dos muitos muros construídos: do racismo, das desigualdades econômicas, da dificuldade de conviver com opiniões  diferentes, de desrespeito e ataque às instituições. Em situação-limite como essa, na busca por refúgio, recorre-se, por vezes, ao Sagrado. A religião torna-se uma possibilidade de segurança e a fé pode significar proteção.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03269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6116" y="223024"/>
            <a:ext cx="1079438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Também a respeito do diálogo, podemos nos perguntar: O outro está disposto a dialogar?</a:t>
            </a:r>
          </a:p>
          <a:p>
            <a:endParaRPr lang="pt-BR" sz="2800" dirty="0"/>
          </a:p>
          <a:p>
            <a:r>
              <a:rPr lang="pt-BR" sz="2800" dirty="0" smtClean="0"/>
              <a:t>Então diante de alguns desafios, não entender o diálogo como enfrentamento.</a:t>
            </a:r>
          </a:p>
          <a:p>
            <a:r>
              <a:rPr lang="pt-BR" sz="2800" dirty="0" smtClean="0"/>
              <a:t>(foge da nossa espiritualidade)</a:t>
            </a:r>
          </a:p>
          <a:p>
            <a:endParaRPr lang="pt-BR" sz="2800" dirty="0"/>
          </a:p>
          <a:p>
            <a:r>
              <a:rPr lang="pt-BR" sz="2800" dirty="0" smtClean="0"/>
              <a:t>Temos que ter consciência que o outro pensa diferente. Então em um diálogo não há necessidade de convencimento. </a:t>
            </a:r>
          </a:p>
          <a:p>
            <a:r>
              <a:rPr lang="pt-BR" sz="2800" dirty="0" smtClean="0"/>
              <a:t>O que temos que fazer é estabelece um compromisso de ajuda mútua.</a:t>
            </a:r>
          </a:p>
          <a:p>
            <a:r>
              <a:rPr lang="pt-BR" sz="2800" dirty="0" smtClean="0"/>
              <a:t>Observar como o desenvolvimento do diálogo acontece: temos consciência do desemprego, da fome, do arrocho salarial, do comércio fechado, do endividamento, aumento da violência, discussões familiares, problemas de saúde, preconceitos, indiferenças.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0419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7268" y="0"/>
            <a:ext cx="1164187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Quanto é difícil dialogar com pessoas em estado de vulnerabilidade: Sem moradia, sem emprego, sem condições mínimas de sobrevivência.</a:t>
            </a:r>
          </a:p>
          <a:p>
            <a:endParaRPr lang="pt-BR" sz="2800" dirty="0"/>
          </a:p>
          <a:p>
            <a:r>
              <a:rPr lang="pt-BR" sz="2800" dirty="0" smtClean="0"/>
              <a:t>Observar também o diálogo na família: conversar com os filhos.</a:t>
            </a:r>
          </a:p>
          <a:p>
            <a:r>
              <a:rPr lang="pt-BR" sz="2800" dirty="0" smtClean="0"/>
              <a:t>Quanto tempo gastamos diante da tv ou outras mídias que nos influência.</a:t>
            </a:r>
          </a:p>
          <a:p>
            <a:endParaRPr lang="pt-BR" sz="2800" dirty="0"/>
          </a:p>
          <a:p>
            <a:r>
              <a:rPr lang="pt-BR" sz="2800" dirty="0" smtClean="0"/>
              <a:t>E o diálogo dentro das pastorais?</a:t>
            </a:r>
          </a:p>
          <a:p>
            <a:endParaRPr lang="pt-BR" sz="2800" dirty="0"/>
          </a:p>
          <a:p>
            <a:r>
              <a:rPr lang="pt-BR" sz="2800" dirty="0" smtClean="0"/>
              <a:t>Preparar-se então para o diálogo e não ao horizonte de poder.</a:t>
            </a:r>
          </a:p>
          <a:p>
            <a:endParaRPr lang="pt-BR" sz="2800" dirty="0"/>
          </a:p>
          <a:p>
            <a:r>
              <a:rPr lang="pt-BR" sz="2800" dirty="0" smtClean="0"/>
              <a:t>Estar aberto ao que o outro traz e fazermos um enfrentamento juntos.</a:t>
            </a:r>
          </a:p>
          <a:p>
            <a:r>
              <a:rPr lang="pt-BR" sz="2800" dirty="0" smtClean="0"/>
              <a:t>Diálogo como estilo de vida. ( não há vencidos ou vencedores).</a:t>
            </a:r>
          </a:p>
          <a:p>
            <a:r>
              <a:rPr lang="pt-BR" sz="2800" dirty="0" smtClean="0"/>
              <a:t>Temos medo do diálogo? Medo de comprometer nossa identidade? Esse medo paralisa  e acabamos nos empobrecendo e terminamos isolados e fechados em nós mesmos.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9742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189</TotalTime>
  <Words>925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Facetado</vt:lpstr>
      <vt:lpstr>“FRATERNIDADE E DIALOGO: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“FRATERNIDADE E DIALOGO:</dc:title>
  <dc:creator>cliente</dc:creator>
  <cp:lastModifiedBy>Usuário do Windows</cp:lastModifiedBy>
  <cp:revision>20</cp:revision>
  <dcterms:created xsi:type="dcterms:W3CDTF">2021-01-28T03:55:18Z</dcterms:created>
  <dcterms:modified xsi:type="dcterms:W3CDTF">2021-01-29T01:03:17Z</dcterms:modified>
</cp:coreProperties>
</file>